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sldIdLst>
    <p:sldId id="256" r:id="rId2"/>
    <p:sldId id="258" r:id="rId3"/>
    <p:sldId id="268" r:id="rId4"/>
    <p:sldId id="259" r:id="rId5"/>
    <p:sldId id="260" r:id="rId6"/>
    <p:sldId id="261" r:id="rId7"/>
    <p:sldId id="278" r:id="rId8"/>
    <p:sldId id="269" r:id="rId9"/>
    <p:sldId id="264" r:id="rId10"/>
    <p:sldId id="270" r:id="rId11"/>
    <p:sldId id="271" r:id="rId12"/>
    <p:sldId id="272" r:id="rId13"/>
    <p:sldId id="279" r:id="rId14"/>
    <p:sldId id="273" r:id="rId15"/>
    <p:sldId id="274" r:id="rId16"/>
    <p:sldId id="275" r:id="rId17"/>
    <p:sldId id="276" r:id="rId18"/>
    <p:sldId id="280" r:id="rId19"/>
    <p:sldId id="281" r:id="rId20"/>
    <p:sldId id="282" r:id="rId21"/>
    <p:sldId id="277" r:id="rId22"/>
    <p:sldId id="283" r:id="rId23"/>
    <p:sldId id="288" r:id="rId24"/>
    <p:sldId id="285" r:id="rId25"/>
    <p:sldId id="289" r:id="rId26"/>
    <p:sldId id="290" r:id="rId27"/>
    <p:sldId id="287" r:id="rId28"/>
    <p:sldId id="286"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Playfair Display" panose="00000500000000000000"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9297"/>
    <a:srgbClr val="3E54F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4" autoAdjust="0"/>
    <p:restoredTop sz="94665" autoAdjust="0"/>
  </p:normalViewPr>
  <p:slideViewPr>
    <p:cSldViewPr>
      <p:cViewPr varScale="1">
        <p:scale>
          <a:sx n="67" d="100"/>
          <a:sy n="67" d="100"/>
        </p:scale>
        <p:origin x="72"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7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25"/>
    </mc:Choice>
    <mc:Fallback>
      <c:style val="25"/>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strRef>
              <c:f>Hoja1!$B$1</c:f>
              <c:strCache>
                <c:ptCount val="1"/>
                <c:pt idx="0">
                  <c:v>Ventas</c:v>
                </c:pt>
              </c:strCache>
            </c:strRef>
          </c:tx>
          <c:cat>
            <c:strRef>
              <c:f>Hoja1!$A$2:$A$5</c:f>
              <c:strCache>
                <c:ptCount val="4"/>
                <c:pt idx="0">
                  <c:v>1er trim.</c:v>
                </c:pt>
                <c:pt idx="1">
                  <c:v>2º trim.</c:v>
                </c:pt>
                <c:pt idx="2">
                  <c:v>3er trim.</c:v>
                </c:pt>
                <c:pt idx="3">
                  <c:v>4º trim.</c:v>
                </c:pt>
              </c:strCache>
            </c:strRef>
          </c:cat>
          <c:val>
            <c:numRef>
              <c:f>Hoja1!$B$2:$B$5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8738-4772-AE75-EE95E5F00059}"/>
            </c:ext>
          </c:extLst>
        </c:ser>
        <c:dLbls>
          <c:showLegendKey val="0"/>
          <c:showVal val="0"/>
          <c:showCatName val="0"/>
          <c:showSerName val="0"/>
          <c:showPercent val="0"/>
          <c:showBubbleSize val="0"/>
          <c:showLeaderLines val="1"/>
        </c:dLbls>
      </c:pie3DChart>
    </c:plotArea>
    <c:plotVisOnly val="1"/>
    <c:dispBlanksAs val="zero"/>
    <c:showDLblsOverMax val="0"/>
  </c:chart>
  <c:txPr>
    <a:bodyPr/>
    <a:lstStyle/>
    <a:p>
      <a:pPr>
        <a:defRPr sz="1800"/>
      </a:pPr>
      <a:endParaRPr lang="es-E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1CDE2D-5718-42B9-B4E6-9C28A2AF74DF}" type="doc">
      <dgm:prSet loTypeId="urn:microsoft.com/office/officeart/2005/8/layout/gear1" loCatId="process" qsTypeId="urn:microsoft.com/office/officeart/2005/8/quickstyle/3d2#1" qsCatId="3D" csTypeId="urn:microsoft.com/office/officeart/2005/8/colors/accent0_1" csCatId="mainScheme" phldr="1"/>
      <dgm:spPr/>
    </dgm:pt>
    <dgm:pt modelId="{82B27B02-08D2-48F1-BF3E-161444378DFA}">
      <dgm:prSet phldrT="[Texto]" custT="1"/>
      <dgm:spPr>
        <a:solidFill>
          <a:schemeClr val="accent1"/>
        </a:solidFill>
      </dgm:spPr>
      <dgm:t>
        <a:bodyPr/>
        <a:lstStyle/>
        <a:p>
          <a:r>
            <a:rPr lang="es-ES" sz="3200" b="1" dirty="0">
              <a:solidFill>
                <a:schemeClr val="bg1"/>
              </a:solidFill>
              <a:latin typeface="Roboto" charset="0"/>
              <a:ea typeface="Roboto" charset="0"/>
            </a:rPr>
            <a:t>Big Data</a:t>
          </a:r>
        </a:p>
      </dgm:t>
    </dgm:pt>
    <dgm:pt modelId="{20F4AA05-860C-420C-8E4F-88E4A7D048F3}" type="parTrans" cxnId="{FBBBC5B5-08F7-4E47-BE46-C345ED07D02E}">
      <dgm:prSet/>
      <dgm:spPr/>
      <dgm:t>
        <a:bodyPr/>
        <a:lstStyle/>
        <a:p>
          <a:endParaRPr lang="es-ES"/>
        </a:p>
      </dgm:t>
    </dgm:pt>
    <dgm:pt modelId="{F3D07267-BD11-4E57-8A48-4C72063316DD}" type="sibTrans" cxnId="{FBBBC5B5-08F7-4E47-BE46-C345ED07D02E}">
      <dgm:prSet/>
      <dgm:spPr/>
      <dgm:t>
        <a:bodyPr/>
        <a:lstStyle/>
        <a:p>
          <a:endParaRPr lang="es-ES"/>
        </a:p>
      </dgm:t>
    </dgm:pt>
    <dgm:pt modelId="{D9D00F26-B18B-4AAA-850A-4071D837F836}">
      <dgm:prSet phldrT="[Texto]" custT="1"/>
      <dgm:spPr>
        <a:solidFill>
          <a:schemeClr val="accent1"/>
        </a:solidFill>
      </dgm:spPr>
      <dgm:t>
        <a:bodyPr/>
        <a:lstStyle/>
        <a:p>
          <a:r>
            <a:rPr lang="es-ES" sz="2400" b="1" dirty="0">
              <a:solidFill>
                <a:schemeClr val="bg1"/>
              </a:solidFill>
              <a:latin typeface="Roboto" charset="0"/>
              <a:ea typeface="Roboto" charset="0"/>
            </a:rPr>
            <a:t>Gestión</a:t>
          </a:r>
        </a:p>
      </dgm:t>
    </dgm:pt>
    <dgm:pt modelId="{F275BD9C-4D20-4887-B395-0DD1647ADABF}" type="parTrans" cxnId="{BF86DC2A-4ED5-41D1-88B5-1347E48EF348}">
      <dgm:prSet/>
      <dgm:spPr/>
      <dgm:t>
        <a:bodyPr/>
        <a:lstStyle/>
        <a:p>
          <a:endParaRPr lang="es-ES"/>
        </a:p>
      </dgm:t>
    </dgm:pt>
    <dgm:pt modelId="{2C494BB1-AD0C-4014-98A9-BF7F030BC8F8}" type="sibTrans" cxnId="{BF86DC2A-4ED5-41D1-88B5-1347E48EF348}">
      <dgm:prSet/>
      <dgm:spPr/>
      <dgm:t>
        <a:bodyPr/>
        <a:lstStyle/>
        <a:p>
          <a:endParaRPr lang="es-ES"/>
        </a:p>
      </dgm:t>
    </dgm:pt>
    <dgm:pt modelId="{A55846F4-50D7-4C9A-8939-7259A4C52D3F}">
      <dgm:prSet phldrT="[Texto]" custT="1"/>
      <dgm:spPr>
        <a:solidFill>
          <a:schemeClr val="accent1"/>
        </a:solidFill>
      </dgm:spPr>
      <dgm:t>
        <a:bodyPr/>
        <a:lstStyle/>
        <a:p>
          <a:pPr algn="ctr"/>
          <a:r>
            <a:rPr lang="es-ES" sz="2400" b="1" dirty="0">
              <a:solidFill>
                <a:schemeClr val="bg1"/>
              </a:solidFill>
              <a:latin typeface="Roboto" charset="0"/>
              <a:ea typeface="Roboto" charset="0"/>
            </a:rPr>
            <a:t>Organización</a:t>
          </a:r>
          <a:endParaRPr lang="es-ES" sz="2000" b="1" dirty="0">
            <a:solidFill>
              <a:schemeClr val="bg1"/>
            </a:solidFill>
            <a:latin typeface="Roboto" charset="0"/>
            <a:ea typeface="Roboto" charset="0"/>
          </a:endParaRPr>
        </a:p>
      </dgm:t>
    </dgm:pt>
    <dgm:pt modelId="{4D9B19F4-5079-48DB-B465-594EC4E71C19}" type="parTrans" cxnId="{8EA755BD-E0E3-4914-BBC7-FCF4537ABD39}">
      <dgm:prSet/>
      <dgm:spPr/>
      <dgm:t>
        <a:bodyPr/>
        <a:lstStyle/>
        <a:p>
          <a:endParaRPr lang="es-ES"/>
        </a:p>
      </dgm:t>
    </dgm:pt>
    <dgm:pt modelId="{19BBDACF-51AA-4E46-B6F7-9ADF5D917FAC}" type="sibTrans" cxnId="{8EA755BD-E0E3-4914-BBC7-FCF4537ABD39}">
      <dgm:prSet/>
      <dgm:spPr/>
      <dgm:t>
        <a:bodyPr/>
        <a:lstStyle/>
        <a:p>
          <a:endParaRPr lang="es-ES"/>
        </a:p>
      </dgm:t>
    </dgm:pt>
    <dgm:pt modelId="{47F93350-C74C-4758-AF98-78CC6014448C}" type="pres">
      <dgm:prSet presAssocID="{F71CDE2D-5718-42B9-B4E6-9C28A2AF74DF}" presName="composite" presStyleCnt="0">
        <dgm:presLayoutVars>
          <dgm:chMax val="3"/>
          <dgm:animLvl val="lvl"/>
          <dgm:resizeHandles val="exact"/>
        </dgm:presLayoutVars>
      </dgm:prSet>
      <dgm:spPr/>
    </dgm:pt>
    <dgm:pt modelId="{208FF561-58EB-4E30-8F52-4392B2D21585}" type="pres">
      <dgm:prSet presAssocID="{82B27B02-08D2-48F1-BF3E-161444378DFA}" presName="gear1" presStyleLbl="node1" presStyleIdx="0" presStyleCnt="3">
        <dgm:presLayoutVars>
          <dgm:chMax val="1"/>
          <dgm:bulletEnabled val="1"/>
        </dgm:presLayoutVars>
      </dgm:prSet>
      <dgm:spPr/>
    </dgm:pt>
    <dgm:pt modelId="{F3D50E4F-3EAD-482D-8F60-A16F5CFECBF2}" type="pres">
      <dgm:prSet presAssocID="{82B27B02-08D2-48F1-BF3E-161444378DFA}" presName="gear1srcNode" presStyleLbl="node1" presStyleIdx="0" presStyleCnt="3"/>
      <dgm:spPr/>
    </dgm:pt>
    <dgm:pt modelId="{C24387B7-D0D8-4338-A6E9-CAAC2DB343F9}" type="pres">
      <dgm:prSet presAssocID="{82B27B02-08D2-48F1-BF3E-161444378DFA}" presName="gear1dstNode" presStyleLbl="node1" presStyleIdx="0" presStyleCnt="3"/>
      <dgm:spPr/>
    </dgm:pt>
    <dgm:pt modelId="{201F87C6-AFAD-4E6D-ADDC-48BFB80AC030}" type="pres">
      <dgm:prSet presAssocID="{D9D00F26-B18B-4AAA-850A-4071D837F836}" presName="gear2" presStyleLbl="node1" presStyleIdx="1" presStyleCnt="3" custScaleX="102814" custScaleY="102814">
        <dgm:presLayoutVars>
          <dgm:chMax val="1"/>
          <dgm:bulletEnabled val="1"/>
        </dgm:presLayoutVars>
      </dgm:prSet>
      <dgm:spPr/>
    </dgm:pt>
    <dgm:pt modelId="{40AE949A-CEC0-44DD-9DE3-A81F1559BBCE}" type="pres">
      <dgm:prSet presAssocID="{D9D00F26-B18B-4AAA-850A-4071D837F836}" presName="gear2srcNode" presStyleLbl="node1" presStyleIdx="1" presStyleCnt="3"/>
      <dgm:spPr/>
    </dgm:pt>
    <dgm:pt modelId="{B5EBB62F-ADCA-416E-9F5C-7242F5347FC4}" type="pres">
      <dgm:prSet presAssocID="{D9D00F26-B18B-4AAA-850A-4071D837F836}" presName="gear2dstNode" presStyleLbl="node1" presStyleIdx="1" presStyleCnt="3"/>
      <dgm:spPr/>
    </dgm:pt>
    <dgm:pt modelId="{CFA59ACA-A7F9-481E-954E-1E1AE989F0A0}" type="pres">
      <dgm:prSet presAssocID="{A55846F4-50D7-4C9A-8939-7259A4C52D3F}" presName="gear3" presStyleLbl="node1" presStyleIdx="2" presStyleCnt="3" custScaleX="104851" custScaleY="105171"/>
      <dgm:spPr/>
    </dgm:pt>
    <dgm:pt modelId="{D7F72662-AE1A-46C4-8371-034A0BCCAA9B}" type="pres">
      <dgm:prSet presAssocID="{A55846F4-50D7-4C9A-8939-7259A4C52D3F}" presName="gear3tx" presStyleLbl="node1" presStyleIdx="2" presStyleCnt="3">
        <dgm:presLayoutVars>
          <dgm:chMax val="1"/>
          <dgm:bulletEnabled val="1"/>
        </dgm:presLayoutVars>
      </dgm:prSet>
      <dgm:spPr/>
    </dgm:pt>
    <dgm:pt modelId="{3B7CD154-366B-45E8-B6A8-366B862126A3}" type="pres">
      <dgm:prSet presAssocID="{A55846F4-50D7-4C9A-8939-7259A4C52D3F}" presName="gear3srcNode" presStyleLbl="node1" presStyleIdx="2" presStyleCnt="3"/>
      <dgm:spPr/>
    </dgm:pt>
    <dgm:pt modelId="{B02CA3C8-5FC3-40B0-9202-37AA20848E37}" type="pres">
      <dgm:prSet presAssocID="{A55846F4-50D7-4C9A-8939-7259A4C52D3F}" presName="gear3dstNode" presStyleLbl="node1" presStyleIdx="2" presStyleCnt="3"/>
      <dgm:spPr/>
    </dgm:pt>
    <dgm:pt modelId="{A79AB3A4-0F9F-4496-A817-A3E189E2430D}" type="pres">
      <dgm:prSet presAssocID="{F3D07267-BD11-4E57-8A48-4C72063316DD}" presName="connector1" presStyleLbl="sibTrans2D1" presStyleIdx="0" presStyleCnt="3"/>
      <dgm:spPr/>
    </dgm:pt>
    <dgm:pt modelId="{9B8F51BB-7C13-4EE0-AD3F-479B333BBB63}" type="pres">
      <dgm:prSet presAssocID="{2C494BB1-AD0C-4014-98A9-BF7F030BC8F8}" presName="connector2" presStyleLbl="sibTrans2D1" presStyleIdx="1" presStyleCnt="3"/>
      <dgm:spPr/>
    </dgm:pt>
    <dgm:pt modelId="{67EFCB92-0AD7-4A68-A727-6542E17C3A20}" type="pres">
      <dgm:prSet presAssocID="{19BBDACF-51AA-4E46-B6F7-9ADF5D917FAC}" presName="connector3" presStyleLbl="sibTrans2D1" presStyleIdx="2" presStyleCnt="3"/>
      <dgm:spPr/>
    </dgm:pt>
  </dgm:ptLst>
  <dgm:cxnLst>
    <dgm:cxn modelId="{09F40306-8481-4B8B-A899-8781E13C0384}" type="presOf" srcId="{D9D00F26-B18B-4AAA-850A-4071D837F836}" destId="{B5EBB62F-ADCA-416E-9F5C-7242F5347FC4}" srcOrd="2" destOrd="0" presId="urn:microsoft.com/office/officeart/2005/8/layout/gear1"/>
    <dgm:cxn modelId="{9C4B6C11-9452-46E3-8D3C-B2D709EAACDC}" type="presOf" srcId="{A55846F4-50D7-4C9A-8939-7259A4C52D3F}" destId="{D7F72662-AE1A-46C4-8371-034A0BCCAA9B}" srcOrd="1" destOrd="0" presId="urn:microsoft.com/office/officeart/2005/8/layout/gear1"/>
    <dgm:cxn modelId="{BF86DC2A-4ED5-41D1-88B5-1347E48EF348}" srcId="{F71CDE2D-5718-42B9-B4E6-9C28A2AF74DF}" destId="{D9D00F26-B18B-4AAA-850A-4071D837F836}" srcOrd="1" destOrd="0" parTransId="{F275BD9C-4D20-4887-B395-0DD1647ADABF}" sibTransId="{2C494BB1-AD0C-4014-98A9-BF7F030BC8F8}"/>
    <dgm:cxn modelId="{8D1EBD3E-389E-47C0-9A5A-1F52EEDC75D9}" type="presOf" srcId="{82B27B02-08D2-48F1-BF3E-161444378DFA}" destId="{208FF561-58EB-4E30-8F52-4392B2D21585}" srcOrd="0" destOrd="0" presId="urn:microsoft.com/office/officeart/2005/8/layout/gear1"/>
    <dgm:cxn modelId="{76BF413F-F9A9-401E-A333-39B572CE4314}" type="presOf" srcId="{A55846F4-50D7-4C9A-8939-7259A4C52D3F}" destId="{3B7CD154-366B-45E8-B6A8-366B862126A3}" srcOrd="2" destOrd="0" presId="urn:microsoft.com/office/officeart/2005/8/layout/gear1"/>
    <dgm:cxn modelId="{925CE467-9E17-4B08-9D88-37FBFD46FC6D}" type="presOf" srcId="{82B27B02-08D2-48F1-BF3E-161444378DFA}" destId="{F3D50E4F-3EAD-482D-8F60-A16F5CFECBF2}" srcOrd="1" destOrd="0" presId="urn:microsoft.com/office/officeart/2005/8/layout/gear1"/>
    <dgm:cxn modelId="{6D89556D-B7FC-4A88-AF2B-38EF94D5BF09}" type="presOf" srcId="{82B27B02-08D2-48F1-BF3E-161444378DFA}" destId="{C24387B7-D0D8-4338-A6E9-CAAC2DB343F9}" srcOrd="2" destOrd="0" presId="urn:microsoft.com/office/officeart/2005/8/layout/gear1"/>
    <dgm:cxn modelId="{34A75F73-5BC5-471B-958E-C317E0DB99B6}" type="presOf" srcId="{F3D07267-BD11-4E57-8A48-4C72063316DD}" destId="{A79AB3A4-0F9F-4496-A817-A3E189E2430D}" srcOrd="0" destOrd="0" presId="urn:microsoft.com/office/officeart/2005/8/layout/gear1"/>
    <dgm:cxn modelId="{1C572F59-445F-46E1-BB76-7FCD934DD036}" type="presOf" srcId="{D9D00F26-B18B-4AAA-850A-4071D837F836}" destId="{201F87C6-AFAD-4E6D-ADDC-48BFB80AC030}" srcOrd="0" destOrd="0" presId="urn:microsoft.com/office/officeart/2005/8/layout/gear1"/>
    <dgm:cxn modelId="{971CB7A6-C467-48BF-B9E5-1132061F1A9E}" type="presOf" srcId="{A55846F4-50D7-4C9A-8939-7259A4C52D3F}" destId="{CFA59ACA-A7F9-481E-954E-1E1AE989F0A0}" srcOrd="0" destOrd="0" presId="urn:microsoft.com/office/officeart/2005/8/layout/gear1"/>
    <dgm:cxn modelId="{FBBBC5B5-08F7-4E47-BE46-C345ED07D02E}" srcId="{F71CDE2D-5718-42B9-B4E6-9C28A2AF74DF}" destId="{82B27B02-08D2-48F1-BF3E-161444378DFA}" srcOrd="0" destOrd="0" parTransId="{20F4AA05-860C-420C-8E4F-88E4A7D048F3}" sibTransId="{F3D07267-BD11-4E57-8A48-4C72063316DD}"/>
    <dgm:cxn modelId="{8EA755BD-E0E3-4914-BBC7-FCF4537ABD39}" srcId="{F71CDE2D-5718-42B9-B4E6-9C28A2AF74DF}" destId="{A55846F4-50D7-4C9A-8939-7259A4C52D3F}" srcOrd="2" destOrd="0" parTransId="{4D9B19F4-5079-48DB-B465-594EC4E71C19}" sibTransId="{19BBDACF-51AA-4E46-B6F7-9ADF5D917FAC}"/>
    <dgm:cxn modelId="{50D7FBD4-A166-4DE4-B969-D336B1F80FAC}" type="presOf" srcId="{2C494BB1-AD0C-4014-98A9-BF7F030BC8F8}" destId="{9B8F51BB-7C13-4EE0-AD3F-479B333BBB63}" srcOrd="0" destOrd="0" presId="urn:microsoft.com/office/officeart/2005/8/layout/gear1"/>
    <dgm:cxn modelId="{B2DEA9D5-C011-4068-948C-5834FCBFCB56}" type="presOf" srcId="{F71CDE2D-5718-42B9-B4E6-9C28A2AF74DF}" destId="{47F93350-C74C-4758-AF98-78CC6014448C}" srcOrd="0" destOrd="0" presId="urn:microsoft.com/office/officeart/2005/8/layout/gear1"/>
    <dgm:cxn modelId="{AB95B6D7-0E28-4558-B29D-3D93F9EC92DF}" type="presOf" srcId="{A55846F4-50D7-4C9A-8939-7259A4C52D3F}" destId="{B02CA3C8-5FC3-40B0-9202-37AA20848E37}" srcOrd="3" destOrd="0" presId="urn:microsoft.com/office/officeart/2005/8/layout/gear1"/>
    <dgm:cxn modelId="{B214D4F4-BF53-4B24-A6B6-8AFF7E25D456}" type="presOf" srcId="{19BBDACF-51AA-4E46-B6F7-9ADF5D917FAC}" destId="{67EFCB92-0AD7-4A68-A727-6542E17C3A20}" srcOrd="0" destOrd="0" presId="urn:microsoft.com/office/officeart/2005/8/layout/gear1"/>
    <dgm:cxn modelId="{4C0A08FD-A061-4C2A-91FC-387E41D50FE2}" type="presOf" srcId="{D9D00F26-B18B-4AAA-850A-4071D837F836}" destId="{40AE949A-CEC0-44DD-9DE3-A81F1559BBCE}" srcOrd="1" destOrd="0" presId="urn:microsoft.com/office/officeart/2005/8/layout/gear1"/>
    <dgm:cxn modelId="{A9F486BF-E5F3-48F3-B02D-66F568268C94}" type="presParOf" srcId="{47F93350-C74C-4758-AF98-78CC6014448C}" destId="{208FF561-58EB-4E30-8F52-4392B2D21585}" srcOrd="0" destOrd="0" presId="urn:microsoft.com/office/officeart/2005/8/layout/gear1"/>
    <dgm:cxn modelId="{7139F5A2-C086-4A0B-A1C3-BF401E41AB6F}" type="presParOf" srcId="{47F93350-C74C-4758-AF98-78CC6014448C}" destId="{F3D50E4F-3EAD-482D-8F60-A16F5CFECBF2}" srcOrd="1" destOrd="0" presId="urn:microsoft.com/office/officeart/2005/8/layout/gear1"/>
    <dgm:cxn modelId="{AEE4991C-7431-4C7B-BB9A-21BC281CE000}" type="presParOf" srcId="{47F93350-C74C-4758-AF98-78CC6014448C}" destId="{C24387B7-D0D8-4338-A6E9-CAAC2DB343F9}" srcOrd="2" destOrd="0" presId="urn:microsoft.com/office/officeart/2005/8/layout/gear1"/>
    <dgm:cxn modelId="{6839501D-DB19-4048-B873-00A0F3D3E430}" type="presParOf" srcId="{47F93350-C74C-4758-AF98-78CC6014448C}" destId="{201F87C6-AFAD-4E6D-ADDC-48BFB80AC030}" srcOrd="3" destOrd="0" presId="urn:microsoft.com/office/officeart/2005/8/layout/gear1"/>
    <dgm:cxn modelId="{8DA47315-151A-4637-A090-A23E96B389AA}" type="presParOf" srcId="{47F93350-C74C-4758-AF98-78CC6014448C}" destId="{40AE949A-CEC0-44DD-9DE3-A81F1559BBCE}" srcOrd="4" destOrd="0" presId="urn:microsoft.com/office/officeart/2005/8/layout/gear1"/>
    <dgm:cxn modelId="{A428F624-0BE1-4F4E-911E-F656B75AD145}" type="presParOf" srcId="{47F93350-C74C-4758-AF98-78CC6014448C}" destId="{B5EBB62F-ADCA-416E-9F5C-7242F5347FC4}" srcOrd="5" destOrd="0" presId="urn:microsoft.com/office/officeart/2005/8/layout/gear1"/>
    <dgm:cxn modelId="{8611E6FB-C8E7-4784-B864-5DB5CD3FB9F8}" type="presParOf" srcId="{47F93350-C74C-4758-AF98-78CC6014448C}" destId="{CFA59ACA-A7F9-481E-954E-1E1AE989F0A0}" srcOrd="6" destOrd="0" presId="urn:microsoft.com/office/officeart/2005/8/layout/gear1"/>
    <dgm:cxn modelId="{6E59BF5D-3695-4EF6-B278-ACB1060EDB60}" type="presParOf" srcId="{47F93350-C74C-4758-AF98-78CC6014448C}" destId="{D7F72662-AE1A-46C4-8371-034A0BCCAA9B}" srcOrd="7" destOrd="0" presId="urn:microsoft.com/office/officeart/2005/8/layout/gear1"/>
    <dgm:cxn modelId="{23495095-E396-45AF-A098-BC44DC2C462F}" type="presParOf" srcId="{47F93350-C74C-4758-AF98-78CC6014448C}" destId="{3B7CD154-366B-45E8-B6A8-366B862126A3}" srcOrd="8" destOrd="0" presId="urn:microsoft.com/office/officeart/2005/8/layout/gear1"/>
    <dgm:cxn modelId="{975AFA9F-7E93-494C-AB37-E047E58CE20C}" type="presParOf" srcId="{47F93350-C74C-4758-AF98-78CC6014448C}" destId="{B02CA3C8-5FC3-40B0-9202-37AA20848E37}" srcOrd="9" destOrd="0" presId="urn:microsoft.com/office/officeart/2005/8/layout/gear1"/>
    <dgm:cxn modelId="{2F6C7245-13C3-41B4-B2DE-7945A0BF96F9}" type="presParOf" srcId="{47F93350-C74C-4758-AF98-78CC6014448C}" destId="{A79AB3A4-0F9F-4496-A817-A3E189E2430D}" srcOrd="10" destOrd="0" presId="urn:microsoft.com/office/officeart/2005/8/layout/gear1"/>
    <dgm:cxn modelId="{2F3DE607-966D-4683-8A51-5DFEE5876D69}" type="presParOf" srcId="{47F93350-C74C-4758-AF98-78CC6014448C}" destId="{9B8F51BB-7C13-4EE0-AD3F-479B333BBB63}" srcOrd="11" destOrd="0" presId="urn:microsoft.com/office/officeart/2005/8/layout/gear1"/>
    <dgm:cxn modelId="{7A05D034-4231-42C1-9871-D5B3AA27E2A6}" type="presParOf" srcId="{47F93350-C74C-4758-AF98-78CC6014448C}" destId="{67EFCB92-0AD7-4A68-A727-6542E17C3A20}" srcOrd="12" destOrd="0" presId="urn:microsoft.com/office/officeart/2005/8/layout/gear1"/>
  </dgm:cxnLst>
  <dgm:bg>
    <a:effectLst>
      <a:outerShdw blurRad="152400" dist="317500" dir="5400000" sx="90000" sy="-19000" rotWithShape="0">
        <a:prstClr val="black">
          <a:alpha val="15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812133-3D2F-4DA6-99BB-B4452DE798AC}" type="doc">
      <dgm:prSet loTypeId="urn:microsoft.com/office/officeart/2005/8/layout/cycle3" loCatId="cycle" qsTypeId="urn:microsoft.com/office/officeart/2005/8/quickstyle/3d6" qsCatId="3D" csTypeId="urn:microsoft.com/office/officeart/2005/8/colors/accent0_1" csCatId="mainScheme" phldr="1"/>
      <dgm:spPr/>
      <dgm:t>
        <a:bodyPr/>
        <a:lstStyle/>
        <a:p>
          <a:endParaRPr lang="es-ES"/>
        </a:p>
      </dgm:t>
    </dgm:pt>
    <dgm:pt modelId="{FCFEDA6A-A53E-43C9-ADB5-356A90EAC46E}">
      <dgm:prSet phldrT="[Texto]" custT="1"/>
      <dgm:spPr>
        <a:solidFill>
          <a:schemeClr val="bg1">
            <a:lumMod val="65000"/>
          </a:schemeClr>
        </a:solidFill>
        <a:effectLst>
          <a:outerShdw blurRad="152400" dist="317500" dir="5400000" sx="90000" sy="-19000" rotWithShape="0">
            <a:prstClr val="black">
              <a:alpha val="15000"/>
            </a:prstClr>
          </a:outerShdw>
        </a:effectLst>
      </dgm:spPr>
      <dgm:t>
        <a:bodyPr/>
        <a:lstStyle/>
        <a:p>
          <a:r>
            <a:rPr lang="es-ES" sz="3200" dirty="0">
              <a:solidFill>
                <a:schemeClr val="tx1"/>
              </a:solidFill>
              <a:latin typeface="Roboto" charset="0"/>
              <a:ea typeface="Roboto" charset="0"/>
              <a:cs typeface="Roboto" charset="0"/>
            </a:rPr>
            <a:t>Punto de referencia para estrategias empresariales</a:t>
          </a:r>
          <a:endParaRPr lang="es-ES" sz="3200" dirty="0">
            <a:solidFill>
              <a:schemeClr val="tx1"/>
            </a:solidFill>
          </a:endParaRPr>
        </a:p>
      </dgm:t>
    </dgm:pt>
    <dgm:pt modelId="{777CAC5D-ADD6-40FE-BBC6-757DC28D0831}" type="parTrans" cxnId="{25D82BB2-C700-4C1D-844B-AAC767431DBA}">
      <dgm:prSet/>
      <dgm:spPr/>
      <dgm:t>
        <a:bodyPr/>
        <a:lstStyle/>
        <a:p>
          <a:endParaRPr lang="es-ES"/>
        </a:p>
      </dgm:t>
    </dgm:pt>
    <dgm:pt modelId="{31541E9D-D80A-4254-8789-116C522A99C2}" type="sibTrans" cxnId="{25D82BB2-C700-4C1D-844B-AAC767431DBA}">
      <dgm:prSet/>
      <dgm:spPr>
        <a:solidFill>
          <a:schemeClr val="tx2"/>
        </a:solidFill>
      </dgm:spPr>
      <dgm:t>
        <a:bodyPr/>
        <a:lstStyle/>
        <a:p>
          <a:endParaRPr lang="es-ES" sz="3200"/>
        </a:p>
      </dgm:t>
    </dgm:pt>
    <dgm:pt modelId="{5D7FB8F0-887F-44A7-BFC2-2916DC148646}">
      <dgm:prSet phldrT="[Texto]" custT="1"/>
      <dgm:spPr>
        <a:solidFill>
          <a:schemeClr val="bg1">
            <a:lumMod val="65000"/>
          </a:schemeClr>
        </a:solidFill>
        <a:effectLst>
          <a:outerShdw blurRad="76200" dist="12700" dir="2700000" sy="-23000" kx="-800400" algn="bl" rotWithShape="0">
            <a:prstClr val="black">
              <a:alpha val="20000"/>
            </a:prstClr>
          </a:outerShdw>
        </a:effectLst>
      </dgm:spPr>
      <dgm:t>
        <a:bodyPr/>
        <a:lstStyle/>
        <a:p>
          <a:r>
            <a:rPr lang="es-ES" sz="3200" dirty="0">
              <a:solidFill>
                <a:schemeClr val="tx1"/>
              </a:solidFill>
              <a:latin typeface="Roboto" charset="0"/>
              <a:ea typeface="Roboto" charset="0"/>
              <a:cs typeface="Roboto" charset="0"/>
            </a:rPr>
            <a:t>Almacenamiento eficiente en la nube</a:t>
          </a:r>
          <a:endParaRPr lang="es-ES" sz="3200" dirty="0">
            <a:solidFill>
              <a:schemeClr val="tx1"/>
            </a:solidFill>
          </a:endParaRPr>
        </a:p>
      </dgm:t>
    </dgm:pt>
    <dgm:pt modelId="{57959F8D-07CE-4211-9675-ABC2A7C0BDD9}" type="parTrans" cxnId="{B6BAB8A1-F846-4174-8CC4-3FB8A25362F6}">
      <dgm:prSet/>
      <dgm:spPr/>
      <dgm:t>
        <a:bodyPr/>
        <a:lstStyle/>
        <a:p>
          <a:endParaRPr lang="es-ES"/>
        </a:p>
      </dgm:t>
    </dgm:pt>
    <dgm:pt modelId="{94BEB9EB-33AF-4365-82BA-590DE8E004A4}" type="sibTrans" cxnId="{B6BAB8A1-F846-4174-8CC4-3FB8A25362F6}">
      <dgm:prSet/>
      <dgm:spPr/>
      <dgm:t>
        <a:bodyPr/>
        <a:lstStyle/>
        <a:p>
          <a:endParaRPr lang="es-ES"/>
        </a:p>
      </dgm:t>
    </dgm:pt>
    <dgm:pt modelId="{A75114CF-124A-4211-925F-46E4A7762299}">
      <dgm:prSet phldrT="[Texto]" custT="1"/>
      <dgm:spPr>
        <a:solidFill>
          <a:schemeClr val="bg1">
            <a:lumMod val="65000"/>
          </a:schemeClr>
        </a:solidFill>
        <a:effectLst>
          <a:outerShdw blurRad="152400" dist="317500" dir="5400000" sx="90000" sy="-19000" rotWithShape="0">
            <a:prstClr val="black">
              <a:alpha val="15000"/>
            </a:prstClr>
          </a:outerShdw>
        </a:effectLst>
      </dgm:spPr>
      <dgm:t>
        <a:bodyPr/>
        <a:lstStyle/>
        <a:p>
          <a:r>
            <a:rPr lang="es-ES" sz="3200" dirty="0">
              <a:solidFill>
                <a:schemeClr val="tx1"/>
              </a:solidFill>
              <a:latin typeface="Roboto" charset="0"/>
              <a:ea typeface="Roboto" charset="0"/>
              <a:cs typeface="Roboto" charset="0"/>
            </a:rPr>
            <a:t>Responde preguntas no anticipadas</a:t>
          </a:r>
          <a:endParaRPr lang="es-ES" sz="3200" dirty="0">
            <a:solidFill>
              <a:schemeClr val="tx1"/>
            </a:solidFill>
          </a:endParaRPr>
        </a:p>
      </dgm:t>
    </dgm:pt>
    <dgm:pt modelId="{09E35544-9549-474F-ADF4-55C908BBE732}" type="parTrans" cxnId="{1D38BE60-A21D-4893-8CE2-A1A8378F7E7B}">
      <dgm:prSet/>
      <dgm:spPr/>
      <dgm:t>
        <a:bodyPr/>
        <a:lstStyle/>
        <a:p>
          <a:endParaRPr lang="es-ES"/>
        </a:p>
      </dgm:t>
    </dgm:pt>
    <dgm:pt modelId="{8D4DBADE-2A1C-45BF-BD3F-B37F0C960AAA}" type="sibTrans" cxnId="{1D38BE60-A21D-4893-8CE2-A1A8378F7E7B}">
      <dgm:prSet/>
      <dgm:spPr/>
      <dgm:t>
        <a:bodyPr/>
        <a:lstStyle/>
        <a:p>
          <a:endParaRPr lang="es-ES"/>
        </a:p>
      </dgm:t>
    </dgm:pt>
    <dgm:pt modelId="{3D12A327-AE17-49D2-A115-F35EA942072D}">
      <dgm:prSet custT="1"/>
      <dgm:spPr>
        <a:solidFill>
          <a:schemeClr val="bg1">
            <a:lumMod val="65000"/>
          </a:schemeClr>
        </a:solidFill>
        <a:effectLst>
          <a:outerShdw blurRad="152400" dist="317500" dir="5400000" sx="90000" sy="-19000" rotWithShape="0">
            <a:prstClr val="black">
              <a:alpha val="15000"/>
            </a:prstClr>
          </a:outerShdw>
        </a:effectLst>
      </dgm:spPr>
      <dgm:t>
        <a:bodyPr/>
        <a:lstStyle/>
        <a:p>
          <a:r>
            <a:rPr lang="es-ES" sz="3200" dirty="0">
              <a:solidFill>
                <a:schemeClr val="tx1"/>
              </a:solidFill>
              <a:latin typeface="Roboto" charset="0"/>
              <a:ea typeface="Roboto" charset="0"/>
              <a:cs typeface="Roboto" charset="0"/>
            </a:rPr>
            <a:t>Ventajas en facturación para las tecnologías de datos y análisis</a:t>
          </a:r>
        </a:p>
      </dgm:t>
    </dgm:pt>
    <dgm:pt modelId="{A548E535-D3C0-40D9-83C9-8AC81F340C2C}" type="parTrans" cxnId="{0E6E7B24-A8E6-44BE-8206-E30D658216D5}">
      <dgm:prSet/>
      <dgm:spPr/>
      <dgm:t>
        <a:bodyPr/>
        <a:lstStyle/>
        <a:p>
          <a:endParaRPr lang="es-ES"/>
        </a:p>
      </dgm:t>
    </dgm:pt>
    <dgm:pt modelId="{78407371-7BDF-45B2-BC2F-21DD3A4830BB}" type="sibTrans" cxnId="{0E6E7B24-A8E6-44BE-8206-E30D658216D5}">
      <dgm:prSet/>
      <dgm:spPr/>
      <dgm:t>
        <a:bodyPr/>
        <a:lstStyle/>
        <a:p>
          <a:endParaRPr lang="es-ES"/>
        </a:p>
      </dgm:t>
    </dgm:pt>
    <dgm:pt modelId="{819859CD-3E2B-4F71-B1D5-A67F05D5C7DC}" type="pres">
      <dgm:prSet presAssocID="{50812133-3D2F-4DA6-99BB-B4452DE798AC}" presName="Name0" presStyleCnt="0">
        <dgm:presLayoutVars>
          <dgm:dir/>
          <dgm:resizeHandles val="exact"/>
        </dgm:presLayoutVars>
      </dgm:prSet>
      <dgm:spPr/>
    </dgm:pt>
    <dgm:pt modelId="{F3AA0570-B7BA-4E83-8782-B4A6DA62E1C8}" type="pres">
      <dgm:prSet presAssocID="{50812133-3D2F-4DA6-99BB-B4452DE798AC}" presName="cycle" presStyleCnt="0"/>
      <dgm:spPr/>
    </dgm:pt>
    <dgm:pt modelId="{6F7D1A8E-33BF-4AE6-9C7D-0A8A73CF881E}" type="pres">
      <dgm:prSet presAssocID="{FCFEDA6A-A53E-43C9-ADB5-356A90EAC46E}" presName="nodeFirstNode" presStyleLbl="node1" presStyleIdx="0" presStyleCnt="4">
        <dgm:presLayoutVars>
          <dgm:bulletEnabled val="1"/>
        </dgm:presLayoutVars>
      </dgm:prSet>
      <dgm:spPr/>
    </dgm:pt>
    <dgm:pt modelId="{877C3B2E-E956-464F-8C91-9426B316E731}" type="pres">
      <dgm:prSet presAssocID="{31541E9D-D80A-4254-8789-116C522A99C2}" presName="sibTransFirstNode" presStyleLbl="bgShp" presStyleIdx="0" presStyleCnt="1"/>
      <dgm:spPr/>
    </dgm:pt>
    <dgm:pt modelId="{C0BE069D-3647-4D36-8A29-7A94157082CD}" type="pres">
      <dgm:prSet presAssocID="{5D7FB8F0-887F-44A7-BFC2-2916DC148646}" presName="nodeFollowingNodes" presStyleLbl="node1" presStyleIdx="1" presStyleCnt="4">
        <dgm:presLayoutVars>
          <dgm:bulletEnabled val="1"/>
        </dgm:presLayoutVars>
      </dgm:prSet>
      <dgm:spPr/>
    </dgm:pt>
    <dgm:pt modelId="{5D569A6B-ED02-48C6-9801-F35E57635311}" type="pres">
      <dgm:prSet presAssocID="{3D12A327-AE17-49D2-A115-F35EA942072D}" presName="nodeFollowingNodes" presStyleLbl="node1" presStyleIdx="2" presStyleCnt="4">
        <dgm:presLayoutVars>
          <dgm:bulletEnabled val="1"/>
        </dgm:presLayoutVars>
      </dgm:prSet>
      <dgm:spPr/>
    </dgm:pt>
    <dgm:pt modelId="{7CFD26D8-9771-4E51-B2A7-32A842C0E967}" type="pres">
      <dgm:prSet presAssocID="{A75114CF-124A-4211-925F-46E4A7762299}" presName="nodeFollowingNodes" presStyleLbl="node1" presStyleIdx="3" presStyleCnt="4">
        <dgm:presLayoutVars>
          <dgm:bulletEnabled val="1"/>
        </dgm:presLayoutVars>
      </dgm:prSet>
      <dgm:spPr/>
    </dgm:pt>
  </dgm:ptLst>
  <dgm:cxnLst>
    <dgm:cxn modelId="{DCC2BB0E-6E20-40C6-B386-7D31475BE565}" type="presOf" srcId="{5D7FB8F0-887F-44A7-BFC2-2916DC148646}" destId="{C0BE069D-3647-4D36-8A29-7A94157082CD}" srcOrd="0" destOrd="0" presId="urn:microsoft.com/office/officeart/2005/8/layout/cycle3"/>
    <dgm:cxn modelId="{2E10CE18-A4FF-4BE9-ACE0-ADBEBD014382}" type="presOf" srcId="{A75114CF-124A-4211-925F-46E4A7762299}" destId="{7CFD26D8-9771-4E51-B2A7-32A842C0E967}" srcOrd="0" destOrd="0" presId="urn:microsoft.com/office/officeart/2005/8/layout/cycle3"/>
    <dgm:cxn modelId="{0E6E7B24-A8E6-44BE-8206-E30D658216D5}" srcId="{50812133-3D2F-4DA6-99BB-B4452DE798AC}" destId="{3D12A327-AE17-49D2-A115-F35EA942072D}" srcOrd="2" destOrd="0" parTransId="{A548E535-D3C0-40D9-83C9-8AC81F340C2C}" sibTransId="{78407371-7BDF-45B2-BC2F-21DD3A4830BB}"/>
    <dgm:cxn modelId="{1919F75E-2926-46B8-99BC-C03D633BC230}" type="presOf" srcId="{FCFEDA6A-A53E-43C9-ADB5-356A90EAC46E}" destId="{6F7D1A8E-33BF-4AE6-9C7D-0A8A73CF881E}" srcOrd="0" destOrd="0" presId="urn:microsoft.com/office/officeart/2005/8/layout/cycle3"/>
    <dgm:cxn modelId="{1D38BE60-A21D-4893-8CE2-A1A8378F7E7B}" srcId="{50812133-3D2F-4DA6-99BB-B4452DE798AC}" destId="{A75114CF-124A-4211-925F-46E4A7762299}" srcOrd="3" destOrd="0" parTransId="{09E35544-9549-474F-ADF4-55C908BBE732}" sibTransId="{8D4DBADE-2A1C-45BF-BD3F-B37F0C960AAA}"/>
    <dgm:cxn modelId="{0A8BEF69-1CEC-4782-9C4E-C6F5FAA3077E}" type="presOf" srcId="{50812133-3D2F-4DA6-99BB-B4452DE798AC}" destId="{819859CD-3E2B-4F71-B1D5-A67F05D5C7DC}" srcOrd="0" destOrd="0" presId="urn:microsoft.com/office/officeart/2005/8/layout/cycle3"/>
    <dgm:cxn modelId="{B6BAB8A1-F846-4174-8CC4-3FB8A25362F6}" srcId="{50812133-3D2F-4DA6-99BB-B4452DE798AC}" destId="{5D7FB8F0-887F-44A7-BFC2-2916DC148646}" srcOrd="1" destOrd="0" parTransId="{57959F8D-07CE-4211-9675-ABC2A7C0BDD9}" sibTransId="{94BEB9EB-33AF-4365-82BA-590DE8E004A4}"/>
    <dgm:cxn modelId="{25D82BB2-C700-4C1D-844B-AAC767431DBA}" srcId="{50812133-3D2F-4DA6-99BB-B4452DE798AC}" destId="{FCFEDA6A-A53E-43C9-ADB5-356A90EAC46E}" srcOrd="0" destOrd="0" parTransId="{777CAC5D-ADD6-40FE-BBC6-757DC28D0831}" sibTransId="{31541E9D-D80A-4254-8789-116C522A99C2}"/>
    <dgm:cxn modelId="{003B27C8-1512-4615-A9DE-E4B1298966C3}" type="presOf" srcId="{3D12A327-AE17-49D2-A115-F35EA942072D}" destId="{5D569A6B-ED02-48C6-9801-F35E57635311}" srcOrd="0" destOrd="0" presId="urn:microsoft.com/office/officeart/2005/8/layout/cycle3"/>
    <dgm:cxn modelId="{6AB825F1-91C1-4EF2-B535-B5772B78C61A}" type="presOf" srcId="{31541E9D-D80A-4254-8789-116C522A99C2}" destId="{877C3B2E-E956-464F-8C91-9426B316E731}" srcOrd="0" destOrd="0" presId="urn:microsoft.com/office/officeart/2005/8/layout/cycle3"/>
    <dgm:cxn modelId="{9A43149D-FC53-423C-9669-0502710E6CBC}" type="presParOf" srcId="{819859CD-3E2B-4F71-B1D5-A67F05D5C7DC}" destId="{F3AA0570-B7BA-4E83-8782-B4A6DA62E1C8}" srcOrd="0" destOrd="0" presId="urn:microsoft.com/office/officeart/2005/8/layout/cycle3"/>
    <dgm:cxn modelId="{C3B57BA9-6EEC-4AE2-B9EB-F25197D817CE}" type="presParOf" srcId="{F3AA0570-B7BA-4E83-8782-B4A6DA62E1C8}" destId="{6F7D1A8E-33BF-4AE6-9C7D-0A8A73CF881E}" srcOrd="0" destOrd="0" presId="urn:microsoft.com/office/officeart/2005/8/layout/cycle3"/>
    <dgm:cxn modelId="{AB0A895C-82AA-455D-B986-AD7424D5561B}" type="presParOf" srcId="{F3AA0570-B7BA-4E83-8782-B4A6DA62E1C8}" destId="{877C3B2E-E956-464F-8C91-9426B316E731}" srcOrd="1" destOrd="0" presId="urn:microsoft.com/office/officeart/2005/8/layout/cycle3"/>
    <dgm:cxn modelId="{7ECF2F76-2CE2-48CF-82EB-BCF621CE12CD}" type="presParOf" srcId="{F3AA0570-B7BA-4E83-8782-B4A6DA62E1C8}" destId="{C0BE069D-3647-4D36-8A29-7A94157082CD}" srcOrd="2" destOrd="0" presId="urn:microsoft.com/office/officeart/2005/8/layout/cycle3"/>
    <dgm:cxn modelId="{EA6F7798-CB7A-4291-955C-798B56CA4C23}" type="presParOf" srcId="{F3AA0570-B7BA-4E83-8782-B4A6DA62E1C8}" destId="{5D569A6B-ED02-48C6-9801-F35E57635311}" srcOrd="3" destOrd="0" presId="urn:microsoft.com/office/officeart/2005/8/layout/cycle3"/>
    <dgm:cxn modelId="{7B8E8603-248E-455E-97B9-8F061499A469}" type="presParOf" srcId="{F3AA0570-B7BA-4E83-8782-B4A6DA62E1C8}" destId="{7CFD26D8-9771-4E51-B2A7-32A842C0E967}" srcOrd="4" destOrd="0" presId="urn:microsoft.com/office/officeart/2005/8/layout/cycle3"/>
  </dgm:cxnLst>
  <dgm:bg>
    <a:effectLst>
      <a:outerShdw blurRad="152400" dist="317500" dir="5400000" sx="90000" sy="-19000" rotWithShape="0">
        <a:prstClr val="black">
          <a:alpha val="15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D2DBBF-F479-4185-84F1-52DED963A15E}" type="doc">
      <dgm:prSet loTypeId="urn:microsoft.com/office/officeart/2005/8/layout/cycle1" loCatId="cycle" qsTypeId="urn:microsoft.com/office/officeart/2005/8/quickstyle/3d5" qsCatId="3D" csTypeId="urn:microsoft.com/office/officeart/2005/8/colors/accent1_2" csCatId="accent1" phldr="1"/>
      <dgm:spPr/>
      <dgm:t>
        <a:bodyPr/>
        <a:lstStyle/>
        <a:p>
          <a:endParaRPr lang="es-ES"/>
        </a:p>
      </dgm:t>
    </dgm:pt>
    <dgm:pt modelId="{1F561E69-30B1-45E9-AAC9-18CE023DB1AC}">
      <dgm:prSet phldrT="[Texto]"/>
      <dgm:spPr/>
      <dgm:t>
        <a:bodyPr/>
        <a:lstStyle/>
        <a:p>
          <a:r>
            <a:rPr lang="es-ES" b="1" dirty="0">
              <a:solidFill>
                <a:schemeClr val="tx2"/>
              </a:solidFill>
            </a:rPr>
            <a:t>㢺</a:t>
          </a:r>
        </a:p>
      </dgm:t>
    </dgm:pt>
    <dgm:pt modelId="{057A8FE2-E41F-465B-90AF-1515245E2CB8}" type="parTrans" cxnId="{081EDD66-53BA-44D1-887E-537F79E7ABA1}">
      <dgm:prSet/>
      <dgm:spPr/>
      <dgm:t>
        <a:bodyPr/>
        <a:lstStyle/>
        <a:p>
          <a:endParaRPr lang="es-ES"/>
        </a:p>
      </dgm:t>
    </dgm:pt>
    <dgm:pt modelId="{91204BBC-752D-4B23-8026-BB2C9655C9C3}" type="sibTrans" cxnId="{081EDD66-53BA-44D1-887E-537F79E7ABA1}">
      <dgm:prSet/>
      <dgm:spPr>
        <a:solidFill>
          <a:schemeClr val="tx1">
            <a:lumMod val="50000"/>
            <a:lumOff val="50000"/>
          </a:schemeClr>
        </a:solidFill>
      </dgm:spPr>
      <dgm:t>
        <a:bodyPr/>
        <a:lstStyle/>
        <a:p>
          <a:endParaRPr lang="es-ES"/>
        </a:p>
      </dgm:t>
    </dgm:pt>
    <dgm:pt modelId="{D543A5E1-E8F3-41D0-9EB8-5452CA497799}">
      <dgm:prSet phldrT="[Texto]"/>
      <dgm:spPr/>
      <dgm:t>
        <a:bodyPr/>
        <a:lstStyle/>
        <a:p>
          <a:r>
            <a:rPr lang="es-ES" b="1" dirty="0">
              <a:solidFill>
                <a:schemeClr val="tx2"/>
              </a:solidFill>
            </a:rPr>
            <a:t>㧁</a:t>
          </a:r>
        </a:p>
      </dgm:t>
    </dgm:pt>
    <dgm:pt modelId="{7C4E5591-6FB8-49E4-AE2A-DBB66A02F8D1}" type="parTrans" cxnId="{EFBC0F2B-CAB3-4C86-8181-B867FD57CB41}">
      <dgm:prSet/>
      <dgm:spPr/>
      <dgm:t>
        <a:bodyPr/>
        <a:lstStyle/>
        <a:p>
          <a:endParaRPr lang="es-ES"/>
        </a:p>
      </dgm:t>
    </dgm:pt>
    <dgm:pt modelId="{D6FEC869-5670-41F3-98B5-1E945DE5FC79}" type="sibTrans" cxnId="{EFBC0F2B-CAB3-4C86-8181-B867FD57CB41}">
      <dgm:prSet/>
      <dgm:spPr>
        <a:solidFill>
          <a:schemeClr val="tx1">
            <a:lumMod val="50000"/>
            <a:lumOff val="50000"/>
          </a:schemeClr>
        </a:solidFill>
      </dgm:spPr>
      <dgm:t>
        <a:bodyPr/>
        <a:lstStyle/>
        <a:p>
          <a:endParaRPr lang="es-ES"/>
        </a:p>
      </dgm:t>
    </dgm:pt>
    <dgm:pt modelId="{9E7DE3F1-996C-4545-8E4D-9B0ACA1176E0}">
      <dgm:prSet phldrT="[Texto]"/>
      <dgm:spPr/>
      <dgm:t>
        <a:bodyPr/>
        <a:lstStyle/>
        <a:p>
          <a:r>
            <a:rPr lang="es-ES" dirty="0"/>
            <a:t>ֲ</a:t>
          </a:r>
          <a:r>
            <a:rPr lang="es-ES" b="1" dirty="0">
              <a:solidFill>
                <a:schemeClr val="tx2"/>
              </a:solidFill>
            </a:rPr>
            <a:t>攨</a:t>
          </a:r>
        </a:p>
      </dgm:t>
    </dgm:pt>
    <dgm:pt modelId="{5A878007-1302-464B-A52F-3FF06E138EBE}" type="parTrans" cxnId="{521DD295-6013-446A-AC34-EA9EF4FF779E}">
      <dgm:prSet/>
      <dgm:spPr/>
      <dgm:t>
        <a:bodyPr/>
        <a:lstStyle/>
        <a:p>
          <a:endParaRPr lang="es-ES"/>
        </a:p>
      </dgm:t>
    </dgm:pt>
    <dgm:pt modelId="{B5B42F02-81A2-426C-BB2C-971D51791C4A}" type="sibTrans" cxnId="{521DD295-6013-446A-AC34-EA9EF4FF779E}">
      <dgm:prSet/>
      <dgm:spPr>
        <a:solidFill>
          <a:schemeClr val="tx1">
            <a:lumMod val="50000"/>
            <a:lumOff val="50000"/>
          </a:schemeClr>
        </a:solidFill>
      </dgm:spPr>
      <dgm:t>
        <a:bodyPr/>
        <a:lstStyle/>
        <a:p>
          <a:endParaRPr lang="es-ES"/>
        </a:p>
      </dgm:t>
    </dgm:pt>
    <dgm:pt modelId="{A167F624-364F-4057-8CF5-EC6B9B852DD0}">
      <dgm:prSet phldrT="[Texto]"/>
      <dgm:spPr/>
      <dgm:t>
        <a:bodyPr/>
        <a:lstStyle/>
        <a:p>
          <a:r>
            <a:rPr lang="es-ES" b="1" dirty="0">
              <a:solidFill>
                <a:schemeClr val="tx2"/>
              </a:solidFill>
            </a:rPr>
            <a:t>㧅</a:t>
          </a:r>
        </a:p>
      </dgm:t>
    </dgm:pt>
    <dgm:pt modelId="{B6021742-F631-4E05-9AA2-65444DBDF05D}" type="parTrans" cxnId="{EF8B71BD-DC37-453E-8082-3B9A8F48C971}">
      <dgm:prSet/>
      <dgm:spPr/>
      <dgm:t>
        <a:bodyPr/>
        <a:lstStyle/>
        <a:p>
          <a:endParaRPr lang="es-ES"/>
        </a:p>
      </dgm:t>
    </dgm:pt>
    <dgm:pt modelId="{2563695C-3B23-4F6F-9670-310BFFD42684}" type="sibTrans" cxnId="{EF8B71BD-DC37-453E-8082-3B9A8F48C971}">
      <dgm:prSet/>
      <dgm:spPr>
        <a:solidFill>
          <a:schemeClr val="tx1">
            <a:lumMod val="50000"/>
            <a:lumOff val="50000"/>
          </a:schemeClr>
        </a:solidFill>
      </dgm:spPr>
      <dgm:t>
        <a:bodyPr/>
        <a:lstStyle/>
        <a:p>
          <a:endParaRPr lang="es-ES"/>
        </a:p>
      </dgm:t>
    </dgm:pt>
    <dgm:pt modelId="{057DFBF2-DD29-42CB-A731-80918E203F8C}" type="pres">
      <dgm:prSet presAssocID="{F3D2DBBF-F479-4185-84F1-52DED963A15E}" presName="cycle" presStyleCnt="0">
        <dgm:presLayoutVars>
          <dgm:dir/>
          <dgm:resizeHandles val="exact"/>
        </dgm:presLayoutVars>
      </dgm:prSet>
      <dgm:spPr/>
    </dgm:pt>
    <dgm:pt modelId="{7BFB4A9B-3E60-4C16-A65A-82C92BD2EFAA}" type="pres">
      <dgm:prSet presAssocID="{1F561E69-30B1-45E9-AAC9-18CE023DB1AC}" presName="dummy" presStyleCnt="0"/>
      <dgm:spPr/>
    </dgm:pt>
    <dgm:pt modelId="{07E58114-10E6-4CEF-9DAE-7EE549756F29}" type="pres">
      <dgm:prSet presAssocID="{1F561E69-30B1-45E9-AAC9-18CE023DB1AC}" presName="node" presStyleLbl="revTx" presStyleIdx="0" presStyleCnt="4" custFlipVert="1" custFlipHor="1" custScaleX="65830" custScaleY="67489">
        <dgm:presLayoutVars>
          <dgm:bulletEnabled val="1"/>
        </dgm:presLayoutVars>
      </dgm:prSet>
      <dgm:spPr/>
    </dgm:pt>
    <dgm:pt modelId="{8FB183A2-4039-4FC5-9DE8-0B1B126096F0}" type="pres">
      <dgm:prSet presAssocID="{91204BBC-752D-4B23-8026-BB2C9655C9C3}" presName="sibTrans" presStyleLbl="node1" presStyleIdx="0" presStyleCnt="4" custLinFactNeighborX="-10516" custLinFactNeighborY="302"/>
      <dgm:spPr/>
    </dgm:pt>
    <dgm:pt modelId="{DB6139DE-3741-4D2F-AF24-40A4D0C19990}" type="pres">
      <dgm:prSet presAssocID="{9E7DE3F1-996C-4545-8E4D-9B0ACA1176E0}" presName="dummy" presStyleCnt="0"/>
      <dgm:spPr/>
    </dgm:pt>
    <dgm:pt modelId="{0AC0C3B8-4B37-477E-815C-D25F5106122F}" type="pres">
      <dgm:prSet presAssocID="{9E7DE3F1-996C-4545-8E4D-9B0ACA1176E0}" presName="node" presStyleLbl="revTx" presStyleIdx="1" presStyleCnt="4">
        <dgm:presLayoutVars>
          <dgm:bulletEnabled val="1"/>
        </dgm:presLayoutVars>
      </dgm:prSet>
      <dgm:spPr/>
    </dgm:pt>
    <dgm:pt modelId="{D8AC34BC-BD1C-41DA-AA83-5A55A29617F4}" type="pres">
      <dgm:prSet presAssocID="{B5B42F02-81A2-426C-BB2C-971D51791C4A}" presName="sibTrans" presStyleLbl="node1" presStyleIdx="1" presStyleCnt="4"/>
      <dgm:spPr/>
    </dgm:pt>
    <dgm:pt modelId="{664B1792-C8F0-4C8B-AA0D-FD7E479B6FEB}" type="pres">
      <dgm:prSet presAssocID="{A167F624-364F-4057-8CF5-EC6B9B852DD0}" presName="dummy" presStyleCnt="0"/>
      <dgm:spPr/>
    </dgm:pt>
    <dgm:pt modelId="{A507BB0D-BD91-4313-8AE5-D6425462FDE1}" type="pres">
      <dgm:prSet presAssocID="{A167F624-364F-4057-8CF5-EC6B9B852DD0}" presName="node" presStyleLbl="revTx" presStyleIdx="2" presStyleCnt="4">
        <dgm:presLayoutVars>
          <dgm:bulletEnabled val="1"/>
        </dgm:presLayoutVars>
      </dgm:prSet>
      <dgm:spPr/>
    </dgm:pt>
    <dgm:pt modelId="{84567787-C91F-46DF-A1B9-6B397B873167}" type="pres">
      <dgm:prSet presAssocID="{2563695C-3B23-4F6F-9670-310BFFD42684}" presName="sibTrans" presStyleLbl="node1" presStyleIdx="2" presStyleCnt="4"/>
      <dgm:spPr/>
    </dgm:pt>
    <dgm:pt modelId="{27618B42-202A-44F2-BE41-62CB114546B1}" type="pres">
      <dgm:prSet presAssocID="{D543A5E1-E8F3-41D0-9EB8-5452CA497799}" presName="dummy" presStyleCnt="0"/>
      <dgm:spPr/>
    </dgm:pt>
    <dgm:pt modelId="{2175336C-0AE6-4560-9AD3-E18BF1BD0EFE}" type="pres">
      <dgm:prSet presAssocID="{D543A5E1-E8F3-41D0-9EB8-5452CA497799}" presName="node" presStyleLbl="revTx" presStyleIdx="3" presStyleCnt="4">
        <dgm:presLayoutVars>
          <dgm:bulletEnabled val="1"/>
        </dgm:presLayoutVars>
      </dgm:prSet>
      <dgm:spPr/>
    </dgm:pt>
    <dgm:pt modelId="{6848E9DF-CF5A-4E81-9166-0994567B538A}" type="pres">
      <dgm:prSet presAssocID="{D6FEC869-5670-41F3-98B5-1E945DE5FC79}" presName="sibTrans" presStyleLbl="node1" presStyleIdx="3" presStyleCnt="4"/>
      <dgm:spPr/>
    </dgm:pt>
  </dgm:ptLst>
  <dgm:cxnLst>
    <dgm:cxn modelId="{1491A017-C975-4E23-B238-0DAAECB5BA84}" type="presOf" srcId="{2563695C-3B23-4F6F-9670-310BFFD42684}" destId="{84567787-C91F-46DF-A1B9-6B397B873167}" srcOrd="0" destOrd="0" presId="urn:microsoft.com/office/officeart/2005/8/layout/cycle1"/>
    <dgm:cxn modelId="{EFBC0F2B-CAB3-4C86-8181-B867FD57CB41}" srcId="{F3D2DBBF-F479-4185-84F1-52DED963A15E}" destId="{D543A5E1-E8F3-41D0-9EB8-5452CA497799}" srcOrd="3" destOrd="0" parTransId="{7C4E5591-6FB8-49E4-AE2A-DBB66A02F8D1}" sibTransId="{D6FEC869-5670-41F3-98B5-1E945DE5FC79}"/>
    <dgm:cxn modelId="{081EDD66-53BA-44D1-887E-537F79E7ABA1}" srcId="{F3D2DBBF-F479-4185-84F1-52DED963A15E}" destId="{1F561E69-30B1-45E9-AAC9-18CE023DB1AC}" srcOrd="0" destOrd="0" parTransId="{057A8FE2-E41F-465B-90AF-1515245E2CB8}" sibTransId="{91204BBC-752D-4B23-8026-BB2C9655C9C3}"/>
    <dgm:cxn modelId="{6DA2CE6A-411B-4921-83AA-A1280E1756C9}" type="presOf" srcId="{D6FEC869-5670-41F3-98B5-1E945DE5FC79}" destId="{6848E9DF-CF5A-4E81-9166-0994567B538A}" srcOrd="0" destOrd="0" presId="urn:microsoft.com/office/officeart/2005/8/layout/cycle1"/>
    <dgm:cxn modelId="{E013C24B-0180-4DC9-9430-9A816867366A}" type="presOf" srcId="{91204BBC-752D-4B23-8026-BB2C9655C9C3}" destId="{8FB183A2-4039-4FC5-9DE8-0B1B126096F0}" srcOrd="0" destOrd="0" presId="urn:microsoft.com/office/officeart/2005/8/layout/cycle1"/>
    <dgm:cxn modelId="{BF011D6E-9C3B-44F6-B52D-555027C934BD}" type="presOf" srcId="{1F561E69-30B1-45E9-AAC9-18CE023DB1AC}" destId="{07E58114-10E6-4CEF-9DAE-7EE549756F29}" srcOrd="0" destOrd="0" presId="urn:microsoft.com/office/officeart/2005/8/layout/cycle1"/>
    <dgm:cxn modelId="{127FCF4E-16C9-49C2-8CDE-59E8E044AD43}" type="presOf" srcId="{F3D2DBBF-F479-4185-84F1-52DED963A15E}" destId="{057DFBF2-DD29-42CB-A731-80918E203F8C}" srcOrd="0" destOrd="0" presId="urn:microsoft.com/office/officeart/2005/8/layout/cycle1"/>
    <dgm:cxn modelId="{11BFD08F-E7E5-4A18-B7D4-F8E686B2C62A}" type="presOf" srcId="{9E7DE3F1-996C-4545-8E4D-9B0ACA1176E0}" destId="{0AC0C3B8-4B37-477E-815C-D25F5106122F}" srcOrd="0" destOrd="0" presId="urn:microsoft.com/office/officeart/2005/8/layout/cycle1"/>
    <dgm:cxn modelId="{521DD295-6013-446A-AC34-EA9EF4FF779E}" srcId="{F3D2DBBF-F479-4185-84F1-52DED963A15E}" destId="{9E7DE3F1-996C-4545-8E4D-9B0ACA1176E0}" srcOrd="1" destOrd="0" parTransId="{5A878007-1302-464B-A52F-3FF06E138EBE}" sibTransId="{B5B42F02-81A2-426C-BB2C-971D51791C4A}"/>
    <dgm:cxn modelId="{5A5C28A8-3799-4F02-B97B-5A7BAD7B398F}" type="presOf" srcId="{A167F624-364F-4057-8CF5-EC6B9B852DD0}" destId="{A507BB0D-BD91-4313-8AE5-D6425462FDE1}" srcOrd="0" destOrd="0" presId="urn:microsoft.com/office/officeart/2005/8/layout/cycle1"/>
    <dgm:cxn modelId="{94CAADAD-ADA8-41EB-9463-0DAFB74E203B}" type="presOf" srcId="{D543A5E1-E8F3-41D0-9EB8-5452CA497799}" destId="{2175336C-0AE6-4560-9AD3-E18BF1BD0EFE}" srcOrd="0" destOrd="0" presId="urn:microsoft.com/office/officeart/2005/8/layout/cycle1"/>
    <dgm:cxn modelId="{EF8B71BD-DC37-453E-8082-3B9A8F48C971}" srcId="{F3D2DBBF-F479-4185-84F1-52DED963A15E}" destId="{A167F624-364F-4057-8CF5-EC6B9B852DD0}" srcOrd="2" destOrd="0" parTransId="{B6021742-F631-4E05-9AA2-65444DBDF05D}" sibTransId="{2563695C-3B23-4F6F-9670-310BFFD42684}"/>
    <dgm:cxn modelId="{9669C3D3-90BB-4F6C-9F85-ACCB5E50F53A}" type="presOf" srcId="{B5B42F02-81A2-426C-BB2C-971D51791C4A}" destId="{D8AC34BC-BD1C-41DA-AA83-5A55A29617F4}" srcOrd="0" destOrd="0" presId="urn:microsoft.com/office/officeart/2005/8/layout/cycle1"/>
    <dgm:cxn modelId="{233F33C5-75ED-4591-940C-0BD191C1D5F8}" type="presParOf" srcId="{057DFBF2-DD29-42CB-A731-80918E203F8C}" destId="{7BFB4A9B-3E60-4C16-A65A-82C92BD2EFAA}" srcOrd="0" destOrd="0" presId="urn:microsoft.com/office/officeart/2005/8/layout/cycle1"/>
    <dgm:cxn modelId="{3F4866E8-BA55-40AD-8E14-2B7B87161582}" type="presParOf" srcId="{057DFBF2-DD29-42CB-A731-80918E203F8C}" destId="{07E58114-10E6-4CEF-9DAE-7EE549756F29}" srcOrd="1" destOrd="0" presId="urn:microsoft.com/office/officeart/2005/8/layout/cycle1"/>
    <dgm:cxn modelId="{89C8FE48-FC35-4A77-A77B-6BE88A776C3B}" type="presParOf" srcId="{057DFBF2-DD29-42CB-A731-80918E203F8C}" destId="{8FB183A2-4039-4FC5-9DE8-0B1B126096F0}" srcOrd="2" destOrd="0" presId="urn:microsoft.com/office/officeart/2005/8/layout/cycle1"/>
    <dgm:cxn modelId="{95D78D99-5D1A-41E4-9B44-A911C376EC24}" type="presParOf" srcId="{057DFBF2-DD29-42CB-A731-80918E203F8C}" destId="{DB6139DE-3741-4D2F-AF24-40A4D0C19990}" srcOrd="3" destOrd="0" presId="urn:microsoft.com/office/officeart/2005/8/layout/cycle1"/>
    <dgm:cxn modelId="{A2A81F4C-1B43-47EF-A0D0-D7138BF3828D}" type="presParOf" srcId="{057DFBF2-DD29-42CB-A731-80918E203F8C}" destId="{0AC0C3B8-4B37-477E-815C-D25F5106122F}" srcOrd="4" destOrd="0" presId="urn:microsoft.com/office/officeart/2005/8/layout/cycle1"/>
    <dgm:cxn modelId="{8171635A-A8BE-4165-89ED-D58824F17A16}" type="presParOf" srcId="{057DFBF2-DD29-42CB-A731-80918E203F8C}" destId="{D8AC34BC-BD1C-41DA-AA83-5A55A29617F4}" srcOrd="5" destOrd="0" presId="urn:microsoft.com/office/officeart/2005/8/layout/cycle1"/>
    <dgm:cxn modelId="{0E22CE3C-33C4-4BB8-A867-AE3235A20E85}" type="presParOf" srcId="{057DFBF2-DD29-42CB-A731-80918E203F8C}" destId="{664B1792-C8F0-4C8B-AA0D-FD7E479B6FEB}" srcOrd="6" destOrd="0" presId="urn:microsoft.com/office/officeart/2005/8/layout/cycle1"/>
    <dgm:cxn modelId="{F58E9210-A144-4DC7-9E49-A676A2DFC8C2}" type="presParOf" srcId="{057DFBF2-DD29-42CB-A731-80918E203F8C}" destId="{A507BB0D-BD91-4313-8AE5-D6425462FDE1}" srcOrd="7" destOrd="0" presId="urn:microsoft.com/office/officeart/2005/8/layout/cycle1"/>
    <dgm:cxn modelId="{EC09F739-F692-4015-B82B-341ED0F967E5}" type="presParOf" srcId="{057DFBF2-DD29-42CB-A731-80918E203F8C}" destId="{84567787-C91F-46DF-A1B9-6B397B873167}" srcOrd="8" destOrd="0" presId="urn:microsoft.com/office/officeart/2005/8/layout/cycle1"/>
    <dgm:cxn modelId="{A4524986-C3B9-401B-BA97-22EE5E7FC589}" type="presParOf" srcId="{057DFBF2-DD29-42CB-A731-80918E203F8C}" destId="{27618B42-202A-44F2-BE41-62CB114546B1}" srcOrd="9" destOrd="0" presId="urn:microsoft.com/office/officeart/2005/8/layout/cycle1"/>
    <dgm:cxn modelId="{FA4530D1-76B0-4379-BD2D-877001BEE81D}" type="presParOf" srcId="{057DFBF2-DD29-42CB-A731-80918E203F8C}" destId="{2175336C-0AE6-4560-9AD3-E18BF1BD0EFE}" srcOrd="10" destOrd="0" presId="urn:microsoft.com/office/officeart/2005/8/layout/cycle1"/>
    <dgm:cxn modelId="{3F80C58C-958A-4A2A-82C3-5109EE6CA880}" type="presParOf" srcId="{057DFBF2-DD29-42CB-A731-80918E203F8C}" destId="{6848E9DF-CF5A-4E81-9166-0994567B538A}" srcOrd="11"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C9ED6363-F0D9-4F62-97D9-FD8D3768ACE0}"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s-ES"/>
        </a:p>
      </dgm:t>
    </dgm:pt>
    <dgm:pt modelId="{D01936A8-EA4D-4E43-9D48-2C194426A018}">
      <dgm:prSet phldrT="[Texto]" custT="1"/>
      <dgm:spPr/>
      <dgm:t>
        <a:bodyPr/>
        <a:lstStyle/>
        <a:p>
          <a:pPr algn="ctr"/>
          <a:r>
            <a:rPr lang="es-ES" sz="1800" dirty="0">
              <a:latin typeface="Roboto" panose="02000000000000000000" pitchFamily="2" charset="0"/>
              <a:ea typeface="Roboto" panose="02000000000000000000" pitchFamily="2" charset="0"/>
              <a:cs typeface="Roboto" panose="02000000000000000000" pitchFamily="2" charset="0"/>
            </a:rPr>
            <a:t>Elementos Básicos</a:t>
          </a:r>
        </a:p>
      </dgm:t>
    </dgm:pt>
    <dgm:pt modelId="{4FF4167A-014E-4240-A8F9-1CA979CA5C08}" type="parTrans" cxnId="{B6A50DA6-9AC7-4C88-911A-C9C99E442C32}">
      <dgm:prSet/>
      <dgm:spPr/>
      <dgm:t>
        <a:bodyPr/>
        <a:lstStyle/>
        <a:p>
          <a:endParaRPr lang="es-ES"/>
        </a:p>
      </dgm:t>
    </dgm:pt>
    <dgm:pt modelId="{6E1D2381-292F-4D62-BDFC-CA322584A73B}" type="sibTrans" cxnId="{B6A50DA6-9AC7-4C88-911A-C9C99E442C32}">
      <dgm:prSet custT="1"/>
      <dgm:spPr>
        <a:solidFill>
          <a:schemeClr val="tx1">
            <a:lumMod val="50000"/>
            <a:lumOff val="50000"/>
            <a:alpha val="90000"/>
          </a:schemeClr>
        </a:solidFill>
        <a:ln w="25400" cap="flat" cmpd="sng" algn="ctr">
          <a:solidFill>
            <a:prstClr val="black">
              <a:alpha val="90000"/>
              <a:hueOff val="0"/>
              <a:satOff val="0"/>
              <a:lumOff val="0"/>
              <a:alphaOff val="0"/>
            </a:prstClr>
          </a:solidFill>
          <a:prstDash val="solid"/>
        </a:ln>
        <a:effectLst/>
      </dgm:spPr>
      <dgm:t>
        <a:bodyPr spcFirstLastPara="0" vert="horz" wrap="square" lIns="38100" tIns="38100" rIns="38100" bIns="38100" numCol="1" spcCol="1270" anchor="ctr" anchorCtr="0"/>
        <a:lstStyle/>
        <a:p>
          <a:pPr marL="0" lvl="0" indent="0" algn="ctr" defTabSz="1333500">
            <a:lnSpc>
              <a:spcPct val="90000"/>
            </a:lnSpc>
            <a:spcBef>
              <a:spcPct val="0"/>
            </a:spcBef>
            <a:spcAft>
              <a:spcPct val="35000"/>
            </a:spcAft>
            <a:buNone/>
          </a:pPr>
          <a:endParaRPr lang="es-ES" sz="3000" kern="1200">
            <a:solidFill>
              <a:prstClr val="black">
                <a:hueOff val="0"/>
                <a:satOff val="0"/>
                <a:lumOff val="0"/>
                <a:alphaOff val="0"/>
              </a:prstClr>
            </a:solidFill>
            <a:latin typeface="Calibri"/>
            <a:ea typeface="+mn-ea"/>
            <a:cs typeface="+mn-cs"/>
          </a:endParaRPr>
        </a:p>
      </dgm:t>
    </dgm:pt>
    <dgm:pt modelId="{F6DC475F-71B5-46F8-9C54-A5CC8C1E2D8F}">
      <dgm:prSet phldrT="[Texto]" custT="1"/>
      <dgm:spPr/>
      <dgm:t>
        <a:bodyPr/>
        <a:lstStyle/>
        <a:p>
          <a:pPr algn="ctr"/>
          <a:r>
            <a:rPr lang="es-ES" sz="1800" dirty="0">
              <a:latin typeface="Roboto" panose="02000000000000000000" pitchFamily="2" charset="0"/>
              <a:ea typeface="Roboto" panose="02000000000000000000" pitchFamily="2" charset="0"/>
              <a:cs typeface="Roboto" panose="02000000000000000000" pitchFamily="2" charset="0"/>
            </a:rPr>
            <a:t>General </a:t>
          </a:r>
        </a:p>
      </dgm:t>
    </dgm:pt>
    <dgm:pt modelId="{CE0837F4-0A8C-4F93-92B0-BC148CC1363E}" type="parTrans" cxnId="{ABB71615-077C-4842-84FA-61F5E887BBB6}">
      <dgm:prSet/>
      <dgm:spPr/>
      <dgm:t>
        <a:bodyPr/>
        <a:lstStyle/>
        <a:p>
          <a:endParaRPr lang="es-ES"/>
        </a:p>
      </dgm:t>
    </dgm:pt>
    <dgm:pt modelId="{7A006587-BE76-40E7-AE59-843B4F2E5FB2}" type="sibTrans" cxnId="{ABB71615-077C-4842-84FA-61F5E887BBB6}">
      <dgm:prSet/>
      <dgm:spPr>
        <a:solidFill>
          <a:schemeClr val="tx1">
            <a:lumMod val="50000"/>
            <a:lumOff val="50000"/>
            <a:alpha val="90000"/>
          </a:schemeClr>
        </a:solidFill>
      </dgm:spPr>
      <dgm:t>
        <a:bodyPr/>
        <a:lstStyle/>
        <a:p>
          <a:endParaRPr lang="es-ES"/>
        </a:p>
      </dgm:t>
    </dgm:pt>
    <dgm:pt modelId="{82727126-6074-46F8-85E7-82DD488A566C}">
      <dgm:prSet phldrT="[Texto]" custT="1"/>
      <dgm:spPr/>
      <dgm:t>
        <a:bodyPr/>
        <a:lstStyle/>
        <a:p>
          <a:pPr algn="ctr"/>
          <a:r>
            <a:rPr lang="es-ES" sz="1800" dirty="0">
              <a:latin typeface="Roboto" panose="02000000000000000000" pitchFamily="2" charset="0"/>
              <a:ea typeface="Roboto" panose="02000000000000000000" pitchFamily="2" charset="0"/>
              <a:cs typeface="Roboto" panose="02000000000000000000" pitchFamily="2" charset="0"/>
            </a:rPr>
            <a:t>Especifico </a:t>
          </a:r>
        </a:p>
      </dgm:t>
    </dgm:pt>
    <dgm:pt modelId="{2B85922F-4B04-4EC8-B26B-7E1172C17074}" type="parTrans" cxnId="{016E14C2-4F6E-49C4-87FB-CED6C1888CCE}">
      <dgm:prSet/>
      <dgm:spPr/>
      <dgm:t>
        <a:bodyPr/>
        <a:lstStyle/>
        <a:p>
          <a:endParaRPr lang="es-ES"/>
        </a:p>
      </dgm:t>
    </dgm:pt>
    <dgm:pt modelId="{5C394A97-6BD9-45B0-9898-CF508949F183}" type="sibTrans" cxnId="{016E14C2-4F6E-49C4-87FB-CED6C1888CCE}">
      <dgm:prSet/>
      <dgm:spPr/>
      <dgm:t>
        <a:bodyPr/>
        <a:lstStyle/>
        <a:p>
          <a:endParaRPr lang="es-ES"/>
        </a:p>
      </dgm:t>
    </dgm:pt>
    <dgm:pt modelId="{FAAC3D8E-5940-4B73-A114-859ED0CFB760}" type="pres">
      <dgm:prSet presAssocID="{C9ED6363-F0D9-4F62-97D9-FD8D3768ACE0}" presName="outerComposite" presStyleCnt="0">
        <dgm:presLayoutVars>
          <dgm:chMax val="5"/>
          <dgm:dir/>
          <dgm:resizeHandles val="exact"/>
        </dgm:presLayoutVars>
      </dgm:prSet>
      <dgm:spPr/>
    </dgm:pt>
    <dgm:pt modelId="{1DDCE002-04E6-4DE0-9F8E-1F59739CEF37}" type="pres">
      <dgm:prSet presAssocID="{C9ED6363-F0D9-4F62-97D9-FD8D3768ACE0}" presName="dummyMaxCanvas" presStyleCnt="0">
        <dgm:presLayoutVars/>
      </dgm:prSet>
      <dgm:spPr/>
    </dgm:pt>
    <dgm:pt modelId="{9596FD2B-21FB-4CAE-A645-905DC600BF95}" type="pres">
      <dgm:prSet presAssocID="{C9ED6363-F0D9-4F62-97D9-FD8D3768ACE0}" presName="ThreeNodes_1" presStyleLbl="node1" presStyleIdx="0" presStyleCnt="3">
        <dgm:presLayoutVars>
          <dgm:bulletEnabled val="1"/>
        </dgm:presLayoutVars>
      </dgm:prSet>
      <dgm:spPr/>
    </dgm:pt>
    <dgm:pt modelId="{8AD18970-A71A-48BB-B9F0-CF9EB4FD56AF}" type="pres">
      <dgm:prSet presAssocID="{C9ED6363-F0D9-4F62-97D9-FD8D3768ACE0}" presName="ThreeNodes_2" presStyleLbl="node1" presStyleIdx="1" presStyleCnt="3">
        <dgm:presLayoutVars>
          <dgm:bulletEnabled val="1"/>
        </dgm:presLayoutVars>
      </dgm:prSet>
      <dgm:spPr/>
    </dgm:pt>
    <dgm:pt modelId="{31DE7833-26E3-4521-9CB6-FF66B047A6BB}" type="pres">
      <dgm:prSet presAssocID="{C9ED6363-F0D9-4F62-97D9-FD8D3768ACE0}" presName="ThreeNodes_3" presStyleLbl="node1" presStyleIdx="2" presStyleCnt="3">
        <dgm:presLayoutVars>
          <dgm:bulletEnabled val="1"/>
        </dgm:presLayoutVars>
      </dgm:prSet>
      <dgm:spPr/>
    </dgm:pt>
    <dgm:pt modelId="{9353425F-AEF3-4161-A160-93658B2873A8}" type="pres">
      <dgm:prSet presAssocID="{C9ED6363-F0D9-4F62-97D9-FD8D3768ACE0}" presName="ThreeConn_1-2" presStyleLbl="fgAccFollowNode1" presStyleIdx="0" presStyleCnt="2">
        <dgm:presLayoutVars>
          <dgm:bulletEnabled val="1"/>
        </dgm:presLayoutVars>
      </dgm:prSet>
      <dgm:spPr>
        <a:xfrm>
          <a:off x="2087100" y="778050"/>
          <a:ext cx="666900" cy="666900"/>
        </a:xfrm>
        <a:prstGeom prst="downArrow">
          <a:avLst>
            <a:gd name="adj1" fmla="val 55000"/>
            <a:gd name="adj2" fmla="val 45000"/>
          </a:avLst>
        </a:prstGeom>
      </dgm:spPr>
    </dgm:pt>
    <dgm:pt modelId="{60F53096-E167-4357-AC63-411DFE95C608}" type="pres">
      <dgm:prSet presAssocID="{C9ED6363-F0D9-4F62-97D9-FD8D3768ACE0}" presName="ThreeConn_2-3" presStyleLbl="fgAccFollowNode1" presStyleIdx="1" presStyleCnt="2">
        <dgm:presLayoutVars>
          <dgm:bulletEnabled val="1"/>
        </dgm:presLayoutVars>
      </dgm:prSet>
      <dgm:spPr/>
    </dgm:pt>
    <dgm:pt modelId="{E3BF57E6-E2C1-40AB-8863-C60EE58C504A}" type="pres">
      <dgm:prSet presAssocID="{C9ED6363-F0D9-4F62-97D9-FD8D3768ACE0}" presName="ThreeNodes_1_text" presStyleLbl="node1" presStyleIdx="2" presStyleCnt="3">
        <dgm:presLayoutVars>
          <dgm:bulletEnabled val="1"/>
        </dgm:presLayoutVars>
      </dgm:prSet>
      <dgm:spPr/>
    </dgm:pt>
    <dgm:pt modelId="{3C80379A-0617-4713-9CEB-0EA816B2E611}" type="pres">
      <dgm:prSet presAssocID="{C9ED6363-F0D9-4F62-97D9-FD8D3768ACE0}" presName="ThreeNodes_2_text" presStyleLbl="node1" presStyleIdx="2" presStyleCnt="3">
        <dgm:presLayoutVars>
          <dgm:bulletEnabled val="1"/>
        </dgm:presLayoutVars>
      </dgm:prSet>
      <dgm:spPr/>
    </dgm:pt>
    <dgm:pt modelId="{1C44B265-C8A4-4692-90A1-409904A7FA4F}" type="pres">
      <dgm:prSet presAssocID="{C9ED6363-F0D9-4F62-97D9-FD8D3768ACE0}" presName="ThreeNodes_3_text" presStyleLbl="node1" presStyleIdx="2" presStyleCnt="3">
        <dgm:presLayoutVars>
          <dgm:bulletEnabled val="1"/>
        </dgm:presLayoutVars>
      </dgm:prSet>
      <dgm:spPr/>
    </dgm:pt>
  </dgm:ptLst>
  <dgm:cxnLst>
    <dgm:cxn modelId="{ABB71615-077C-4842-84FA-61F5E887BBB6}" srcId="{C9ED6363-F0D9-4F62-97D9-FD8D3768ACE0}" destId="{F6DC475F-71B5-46F8-9C54-A5CC8C1E2D8F}" srcOrd="1" destOrd="0" parTransId="{CE0837F4-0A8C-4F93-92B0-BC148CC1363E}" sibTransId="{7A006587-BE76-40E7-AE59-843B4F2E5FB2}"/>
    <dgm:cxn modelId="{7C8DA867-2EA5-4756-9D18-227967675157}" type="presOf" srcId="{6E1D2381-292F-4D62-BDFC-CA322584A73B}" destId="{9353425F-AEF3-4161-A160-93658B2873A8}" srcOrd="0" destOrd="0" presId="urn:microsoft.com/office/officeart/2005/8/layout/vProcess5"/>
    <dgm:cxn modelId="{53201E48-35CA-46D7-92B9-E00050F79B14}" type="presOf" srcId="{D01936A8-EA4D-4E43-9D48-2C194426A018}" destId="{E3BF57E6-E2C1-40AB-8863-C60EE58C504A}" srcOrd="1" destOrd="0" presId="urn:microsoft.com/office/officeart/2005/8/layout/vProcess5"/>
    <dgm:cxn modelId="{B10A317A-E8E1-4067-9087-BD0E82577E70}" type="presOf" srcId="{82727126-6074-46F8-85E7-82DD488A566C}" destId="{1C44B265-C8A4-4692-90A1-409904A7FA4F}" srcOrd="1" destOrd="0" presId="urn:microsoft.com/office/officeart/2005/8/layout/vProcess5"/>
    <dgm:cxn modelId="{B0589094-4EE9-4877-8DA5-10AE89299E79}" type="presOf" srcId="{F6DC475F-71B5-46F8-9C54-A5CC8C1E2D8F}" destId="{3C80379A-0617-4713-9CEB-0EA816B2E611}" srcOrd="1" destOrd="0" presId="urn:microsoft.com/office/officeart/2005/8/layout/vProcess5"/>
    <dgm:cxn modelId="{4BD7B394-9832-4F49-9D24-2026B65BA41D}" type="presOf" srcId="{7A006587-BE76-40E7-AE59-843B4F2E5FB2}" destId="{60F53096-E167-4357-AC63-411DFE95C608}" srcOrd="0" destOrd="0" presId="urn:microsoft.com/office/officeart/2005/8/layout/vProcess5"/>
    <dgm:cxn modelId="{4800F59B-3E34-4F78-990B-F86A47DFB4D5}" type="presOf" srcId="{F6DC475F-71B5-46F8-9C54-A5CC8C1E2D8F}" destId="{8AD18970-A71A-48BB-B9F0-CF9EB4FD56AF}" srcOrd="0" destOrd="0" presId="urn:microsoft.com/office/officeart/2005/8/layout/vProcess5"/>
    <dgm:cxn modelId="{B6A50DA6-9AC7-4C88-911A-C9C99E442C32}" srcId="{C9ED6363-F0D9-4F62-97D9-FD8D3768ACE0}" destId="{D01936A8-EA4D-4E43-9D48-2C194426A018}" srcOrd="0" destOrd="0" parTransId="{4FF4167A-014E-4240-A8F9-1CA979CA5C08}" sibTransId="{6E1D2381-292F-4D62-BDFC-CA322584A73B}"/>
    <dgm:cxn modelId="{8A850EB7-224A-4671-9B22-347E750EB282}" type="presOf" srcId="{D01936A8-EA4D-4E43-9D48-2C194426A018}" destId="{9596FD2B-21FB-4CAE-A645-905DC600BF95}" srcOrd="0" destOrd="0" presId="urn:microsoft.com/office/officeart/2005/8/layout/vProcess5"/>
    <dgm:cxn modelId="{016E14C2-4F6E-49C4-87FB-CED6C1888CCE}" srcId="{C9ED6363-F0D9-4F62-97D9-FD8D3768ACE0}" destId="{82727126-6074-46F8-85E7-82DD488A566C}" srcOrd="2" destOrd="0" parTransId="{2B85922F-4B04-4EC8-B26B-7E1172C17074}" sibTransId="{5C394A97-6BD9-45B0-9898-CF508949F183}"/>
    <dgm:cxn modelId="{FAC11CE5-6393-4DCF-A617-A440FA519435}" type="presOf" srcId="{C9ED6363-F0D9-4F62-97D9-FD8D3768ACE0}" destId="{FAAC3D8E-5940-4B73-A114-859ED0CFB760}" srcOrd="0" destOrd="0" presId="urn:microsoft.com/office/officeart/2005/8/layout/vProcess5"/>
    <dgm:cxn modelId="{A95416F9-651C-473E-A21C-0F5DBDCEFA8B}" type="presOf" srcId="{82727126-6074-46F8-85E7-82DD488A566C}" destId="{31DE7833-26E3-4521-9CB6-FF66B047A6BB}" srcOrd="0" destOrd="0" presId="urn:microsoft.com/office/officeart/2005/8/layout/vProcess5"/>
    <dgm:cxn modelId="{1DAFFD00-0A44-4E0A-8F2D-7E98A07D3808}" type="presParOf" srcId="{FAAC3D8E-5940-4B73-A114-859ED0CFB760}" destId="{1DDCE002-04E6-4DE0-9F8E-1F59739CEF37}" srcOrd="0" destOrd="0" presId="urn:microsoft.com/office/officeart/2005/8/layout/vProcess5"/>
    <dgm:cxn modelId="{E65AEA4E-309D-4225-B61F-AA84B8C9F049}" type="presParOf" srcId="{FAAC3D8E-5940-4B73-A114-859ED0CFB760}" destId="{9596FD2B-21FB-4CAE-A645-905DC600BF95}" srcOrd="1" destOrd="0" presId="urn:microsoft.com/office/officeart/2005/8/layout/vProcess5"/>
    <dgm:cxn modelId="{E84D6530-0789-4A50-AA28-9855870BA0B9}" type="presParOf" srcId="{FAAC3D8E-5940-4B73-A114-859ED0CFB760}" destId="{8AD18970-A71A-48BB-B9F0-CF9EB4FD56AF}" srcOrd="2" destOrd="0" presId="urn:microsoft.com/office/officeart/2005/8/layout/vProcess5"/>
    <dgm:cxn modelId="{58C6B390-574E-465F-8D3C-C2753311A00F}" type="presParOf" srcId="{FAAC3D8E-5940-4B73-A114-859ED0CFB760}" destId="{31DE7833-26E3-4521-9CB6-FF66B047A6BB}" srcOrd="3" destOrd="0" presId="urn:microsoft.com/office/officeart/2005/8/layout/vProcess5"/>
    <dgm:cxn modelId="{663B5AEC-1D51-4059-BF39-71F559E396BC}" type="presParOf" srcId="{FAAC3D8E-5940-4B73-A114-859ED0CFB760}" destId="{9353425F-AEF3-4161-A160-93658B2873A8}" srcOrd="4" destOrd="0" presId="urn:microsoft.com/office/officeart/2005/8/layout/vProcess5"/>
    <dgm:cxn modelId="{787D5B62-D929-43DA-AD9A-DA682A9359C2}" type="presParOf" srcId="{FAAC3D8E-5940-4B73-A114-859ED0CFB760}" destId="{60F53096-E167-4357-AC63-411DFE95C608}" srcOrd="5" destOrd="0" presId="urn:microsoft.com/office/officeart/2005/8/layout/vProcess5"/>
    <dgm:cxn modelId="{27CA19AF-3525-4B3C-8713-1130D1140DD1}" type="presParOf" srcId="{FAAC3D8E-5940-4B73-A114-859ED0CFB760}" destId="{E3BF57E6-E2C1-40AB-8863-C60EE58C504A}" srcOrd="6" destOrd="0" presId="urn:microsoft.com/office/officeart/2005/8/layout/vProcess5"/>
    <dgm:cxn modelId="{62AFBC00-CEE5-421E-A04C-1665A2E354F4}" type="presParOf" srcId="{FAAC3D8E-5940-4B73-A114-859ED0CFB760}" destId="{3C80379A-0617-4713-9CEB-0EA816B2E611}" srcOrd="7" destOrd="0" presId="urn:microsoft.com/office/officeart/2005/8/layout/vProcess5"/>
    <dgm:cxn modelId="{6AC769F9-FF3B-4875-B40A-F6CF861C3DBA}" type="presParOf" srcId="{FAAC3D8E-5940-4B73-A114-859ED0CFB760}" destId="{1C44B265-C8A4-4692-90A1-409904A7FA4F}" srcOrd="8" destOrd="0" presId="urn:microsoft.com/office/officeart/2005/8/layout/v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9ED6363-F0D9-4F62-97D9-FD8D3768ACE0}"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s-ES"/>
        </a:p>
      </dgm:t>
    </dgm:pt>
    <dgm:pt modelId="{D01936A8-EA4D-4E43-9D48-2C194426A018}">
      <dgm:prSet phldrT="[Texto]" custT="1"/>
      <dgm:spPr/>
      <dgm:t>
        <a:bodyPr/>
        <a:lstStyle/>
        <a:p>
          <a:r>
            <a:rPr lang="es-ES" sz="1800" dirty="0">
              <a:latin typeface="Roboto" panose="02000000000000000000" pitchFamily="2" charset="0"/>
              <a:ea typeface="Roboto" panose="02000000000000000000" pitchFamily="2" charset="0"/>
              <a:cs typeface="Roboto" panose="02000000000000000000" pitchFamily="2" charset="0"/>
            </a:rPr>
            <a:t>Resumir y Analizar	</a:t>
          </a:r>
        </a:p>
      </dgm:t>
    </dgm:pt>
    <dgm:pt modelId="{4FF4167A-014E-4240-A8F9-1CA979CA5C08}" type="parTrans" cxnId="{B6A50DA6-9AC7-4C88-911A-C9C99E442C32}">
      <dgm:prSet/>
      <dgm:spPr/>
      <dgm:t>
        <a:bodyPr/>
        <a:lstStyle/>
        <a:p>
          <a:endParaRPr lang="es-ES"/>
        </a:p>
      </dgm:t>
    </dgm:pt>
    <dgm:pt modelId="{6E1D2381-292F-4D62-BDFC-CA322584A73B}" type="sibTrans" cxnId="{B6A50DA6-9AC7-4C88-911A-C9C99E442C32}">
      <dgm:prSet/>
      <dgm:spPr>
        <a:solidFill>
          <a:schemeClr val="tx1">
            <a:lumMod val="50000"/>
            <a:lumOff val="50000"/>
            <a:alpha val="90000"/>
          </a:schemeClr>
        </a:solidFill>
      </dgm:spPr>
      <dgm:t>
        <a:bodyPr/>
        <a:lstStyle/>
        <a:p>
          <a:endParaRPr lang="es-ES"/>
        </a:p>
      </dgm:t>
    </dgm:pt>
    <dgm:pt modelId="{F6DC475F-71B5-46F8-9C54-A5CC8C1E2D8F}">
      <dgm:prSet phldrT="[Texto]" custT="1"/>
      <dgm:spPr/>
      <dgm:t>
        <a:bodyPr/>
        <a:lstStyle/>
        <a:p>
          <a:r>
            <a:rPr lang="es-ES" sz="1800" dirty="0">
              <a:latin typeface="Roboto" panose="02000000000000000000" pitchFamily="2" charset="0"/>
              <a:ea typeface="Roboto" panose="02000000000000000000" pitchFamily="2" charset="0"/>
              <a:cs typeface="Roboto" panose="02000000000000000000" pitchFamily="2" charset="0"/>
            </a:rPr>
            <a:t>Razonamientos lógicos  </a:t>
          </a:r>
        </a:p>
      </dgm:t>
    </dgm:pt>
    <dgm:pt modelId="{CE0837F4-0A8C-4F93-92B0-BC148CC1363E}" type="parTrans" cxnId="{ABB71615-077C-4842-84FA-61F5E887BBB6}">
      <dgm:prSet/>
      <dgm:spPr/>
      <dgm:t>
        <a:bodyPr/>
        <a:lstStyle/>
        <a:p>
          <a:endParaRPr lang="es-ES"/>
        </a:p>
      </dgm:t>
    </dgm:pt>
    <dgm:pt modelId="{7A006587-BE76-40E7-AE59-843B4F2E5FB2}" type="sibTrans" cxnId="{ABB71615-077C-4842-84FA-61F5E887BBB6}">
      <dgm:prSet/>
      <dgm:spPr>
        <a:solidFill>
          <a:schemeClr val="tx1">
            <a:lumMod val="50000"/>
            <a:lumOff val="50000"/>
            <a:alpha val="90000"/>
          </a:schemeClr>
        </a:solidFill>
      </dgm:spPr>
      <dgm:t>
        <a:bodyPr/>
        <a:lstStyle/>
        <a:p>
          <a:endParaRPr lang="es-ES"/>
        </a:p>
      </dgm:t>
    </dgm:pt>
    <dgm:pt modelId="{82727126-6074-46F8-85E7-82DD488A566C}">
      <dgm:prSet phldrT="[Texto]" custT="1"/>
      <dgm:spPr/>
      <dgm:t>
        <a:bodyPr/>
        <a:lstStyle/>
        <a:p>
          <a:r>
            <a:rPr lang="es-ES" sz="1800" dirty="0">
              <a:latin typeface="Roboto" panose="02000000000000000000" pitchFamily="2" charset="0"/>
              <a:ea typeface="Roboto" panose="02000000000000000000" pitchFamily="2" charset="0"/>
              <a:cs typeface="Roboto" panose="02000000000000000000" pitchFamily="2" charset="0"/>
            </a:rPr>
            <a:t>Nuevos conocimientos </a:t>
          </a:r>
        </a:p>
      </dgm:t>
    </dgm:pt>
    <dgm:pt modelId="{2B85922F-4B04-4EC8-B26B-7E1172C17074}" type="parTrans" cxnId="{016E14C2-4F6E-49C4-87FB-CED6C1888CCE}">
      <dgm:prSet/>
      <dgm:spPr/>
      <dgm:t>
        <a:bodyPr/>
        <a:lstStyle/>
        <a:p>
          <a:endParaRPr lang="es-ES"/>
        </a:p>
      </dgm:t>
    </dgm:pt>
    <dgm:pt modelId="{5C394A97-6BD9-45B0-9898-CF508949F183}" type="sibTrans" cxnId="{016E14C2-4F6E-49C4-87FB-CED6C1888CCE}">
      <dgm:prSet/>
      <dgm:spPr/>
      <dgm:t>
        <a:bodyPr/>
        <a:lstStyle/>
        <a:p>
          <a:endParaRPr lang="es-ES"/>
        </a:p>
      </dgm:t>
    </dgm:pt>
    <dgm:pt modelId="{FAAC3D8E-5940-4B73-A114-859ED0CFB760}" type="pres">
      <dgm:prSet presAssocID="{C9ED6363-F0D9-4F62-97D9-FD8D3768ACE0}" presName="outerComposite" presStyleCnt="0">
        <dgm:presLayoutVars>
          <dgm:chMax val="5"/>
          <dgm:dir/>
          <dgm:resizeHandles val="exact"/>
        </dgm:presLayoutVars>
      </dgm:prSet>
      <dgm:spPr/>
    </dgm:pt>
    <dgm:pt modelId="{1DDCE002-04E6-4DE0-9F8E-1F59739CEF37}" type="pres">
      <dgm:prSet presAssocID="{C9ED6363-F0D9-4F62-97D9-FD8D3768ACE0}" presName="dummyMaxCanvas" presStyleCnt="0">
        <dgm:presLayoutVars/>
      </dgm:prSet>
      <dgm:spPr/>
    </dgm:pt>
    <dgm:pt modelId="{9596FD2B-21FB-4CAE-A645-905DC600BF95}" type="pres">
      <dgm:prSet presAssocID="{C9ED6363-F0D9-4F62-97D9-FD8D3768ACE0}" presName="ThreeNodes_1" presStyleLbl="node1" presStyleIdx="0" presStyleCnt="3">
        <dgm:presLayoutVars>
          <dgm:bulletEnabled val="1"/>
        </dgm:presLayoutVars>
      </dgm:prSet>
      <dgm:spPr/>
    </dgm:pt>
    <dgm:pt modelId="{8AD18970-A71A-48BB-B9F0-CF9EB4FD56AF}" type="pres">
      <dgm:prSet presAssocID="{C9ED6363-F0D9-4F62-97D9-FD8D3768ACE0}" presName="ThreeNodes_2" presStyleLbl="node1" presStyleIdx="1" presStyleCnt="3">
        <dgm:presLayoutVars>
          <dgm:bulletEnabled val="1"/>
        </dgm:presLayoutVars>
      </dgm:prSet>
      <dgm:spPr/>
    </dgm:pt>
    <dgm:pt modelId="{31DE7833-26E3-4521-9CB6-FF66B047A6BB}" type="pres">
      <dgm:prSet presAssocID="{C9ED6363-F0D9-4F62-97D9-FD8D3768ACE0}" presName="ThreeNodes_3" presStyleLbl="node1" presStyleIdx="2" presStyleCnt="3">
        <dgm:presLayoutVars>
          <dgm:bulletEnabled val="1"/>
        </dgm:presLayoutVars>
      </dgm:prSet>
      <dgm:spPr/>
    </dgm:pt>
    <dgm:pt modelId="{9353425F-AEF3-4161-A160-93658B2873A8}" type="pres">
      <dgm:prSet presAssocID="{C9ED6363-F0D9-4F62-97D9-FD8D3768ACE0}" presName="ThreeConn_1-2" presStyleLbl="fgAccFollowNode1" presStyleIdx="0" presStyleCnt="2">
        <dgm:presLayoutVars>
          <dgm:bulletEnabled val="1"/>
        </dgm:presLayoutVars>
      </dgm:prSet>
      <dgm:spPr/>
    </dgm:pt>
    <dgm:pt modelId="{60F53096-E167-4357-AC63-411DFE95C608}" type="pres">
      <dgm:prSet presAssocID="{C9ED6363-F0D9-4F62-97D9-FD8D3768ACE0}" presName="ThreeConn_2-3" presStyleLbl="fgAccFollowNode1" presStyleIdx="1" presStyleCnt="2">
        <dgm:presLayoutVars>
          <dgm:bulletEnabled val="1"/>
        </dgm:presLayoutVars>
      </dgm:prSet>
      <dgm:spPr/>
    </dgm:pt>
    <dgm:pt modelId="{E3BF57E6-E2C1-40AB-8863-C60EE58C504A}" type="pres">
      <dgm:prSet presAssocID="{C9ED6363-F0D9-4F62-97D9-FD8D3768ACE0}" presName="ThreeNodes_1_text" presStyleLbl="node1" presStyleIdx="2" presStyleCnt="3">
        <dgm:presLayoutVars>
          <dgm:bulletEnabled val="1"/>
        </dgm:presLayoutVars>
      </dgm:prSet>
      <dgm:spPr/>
    </dgm:pt>
    <dgm:pt modelId="{3C80379A-0617-4713-9CEB-0EA816B2E611}" type="pres">
      <dgm:prSet presAssocID="{C9ED6363-F0D9-4F62-97D9-FD8D3768ACE0}" presName="ThreeNodes_2_text" presStyleLbl="node1" presStyleIdx="2" presStyleCnt="3">
        <dgm:presLayoutVars>
          <dgm:bulletEnabled val="1"/>
        </dgm:presLayoutVars>
      </dgm:prSet>
      <dgm:spPr/>
    </dgm:pt>
    <dgm:pt modelId="{1C44B265-C8A4-4692-90A1-409904A7FA4F}" type="pres">
      <dgm:prSet presAssocID="{C9ED6363-F0D9-4F62-97D9-FD8D3768ACE0}" presName="ThreeNodes_3_text" presStyleLbl="node1" presStyleIdx="2" presStyleCnt="3">
        <dgm:presLayoutVars>
          <dgm:bulletEnabled val="1"/>
        </dgm:presLayoutVars>
      </dgm:prSet>
      <dgm:spPr/>
    </dgm:pt>
  </dgm:ptLst>
  <dgm:cxnLst>
    <dgm:cxn modelId="{558A290F-0CAF-48CD-8028-B0675B4A74A1}" type="presOf" srcId="{D01936A8-EA4D-4E43-9D48-2C194426A018}" destId="{E3BF57E6-E2C1-40AB-8863-C60EE58C504A}" srcOrd="1" destOrd="0" presId="urn:microsoft.com/office/officeart/2005/8/layout/vProcess5"/>
    <dgm:cxn modelId="{ABB71615-077C-4842-84FA-61F5E887BBB6}" srcId="{C9ED6363-F0D9-4F62-97D9-FD8D3768ACE0}" destId="{F6DC475F-71B5-46F8-9C54-A5CC8C1E2D8F}" srcOrd="1" destOrd="0" parTransId="{CE0837F4-0A8C-4F93-92B0-BC148CC1363E}" sibTransId="{7A006587-BE76-40E7-AE59-843B4F2E5FB2}"/>
    <dgm:cxn modelId="{F4B3171F-1849-45BD-BAB8-BEE37805AC59}" type="presOf" srcId="{6E1D2381-292F-4D62-BDFC-CA322584A73B}" destId="{9353425F-AEF3-4161-A160-93658B2873A8}" srcOrd="0" destOrd="0" presId="urn:microsoft.com/office/officeart/2005/8/layout/vProcess5"/>
    <dgm:cxn modelId="{FDE4D121-D465-4B7B-ACB6-F17FA0837C1E}" type="presOf" srcId="{F6DC475F-71B5-46F8-9C54-A5CC8C1E2D8F}" destId="{8AD18970-A71A-48BB-B9F0-CF9EB4FD56AF}" srcOrd="0" destOrd="0" presId="urn:microsoft.com/office/officeart/2005/8/layout/vProcess5"/>
    <dgm:cxn modelId="{7347FD2A-65E0-4111-BC16-4D2FE78BA859}" type="presOf" srcId="{7A006587-BE76-40E7-AE59-843B4F2E5FB2}" destId="{60F53096-E167-4357-AC63-411DFE95C608}" srcOrd="0" destOrd="0" presId="urn:microsoft.com/office/officeart/2005/8/layout/vProcess5"/>
    <dgm:cxn modelId="{DF042436-C6A7-4B73-B15A-108AA170DD97}" type="presOf" srcId="{C9ED6363-F0D9-4F62-97D9-FD8D3768ACE0}" destId="{FAAC3D8E-5940-4B73-A114-859ED0CFB760}" srcOrd="0" destOrd="0" presId="urn:microsoft.com/office/officeart/2005/8/layout/vProcess5"/>
    <dgm:cxn modelId="{BD0AB85F-5A97-4F8C-BCCB-01E07A326895}" type="presOf" srcId="{F6DC475F-71B5-46F8-9C54-A5CC8C1E2D8F}" destId="{3C80379A-0617-4713-9CEB-0EA816B2E611}" srcOrd="1" destOrd="0" presId="urn:microsoft.com/office/officeart/2005/8/layout/vProcess5"/>
    <dgm:cxn modelId="{CD3A2170-D939-4C0D-BB0C-DCE0FF033EE9}" type="presOf" srcId="{82727126-6074-46F8-85E7-82DD488A566C}" destId="{31DE7833-26E3-4521-9CB6-FF66B047A6BB}" srcOrd="0" destOrd="0" presId="urn:microsoft.com/office/officeart/2005/8/layout/vProcess5"/>
    <dgm:cxn modelId="{7D897C75-AA28-4C6A-851F-84A11B017883}" type="presOf" srcId="{82727126-6074-46F8-85E7-82DD488A566C}" destId="{1C44B265-C8A4-4692-90A1-409904A7FA4F}" srcOrd="1" destOrd="0" presId="urn:microsoft.com/office/officeart/2005/8/layout/vProcess5"/>
    <dgm:cxn modelId="{B6A50DA6-9AC7-4C88-911A-C9C99E442C32}" srcId="{C9ED6363-F0D9-4F62-97D9-FD8D3768ACE0}" destId="{D01936A8-EA4D-4E43-9D48-2C194426A018}" srcOrd="0" destOrd="0" parTransId="{4FF4167A-014E-4240-A8F9-1CA979CA5C08}" sibTransId="{6E1D2381-292F-4D62-BDFC-CA322584A73B}"/>
    <dgm:cxn modelId="{016E14C2-4F6E-49C4-87FB-CED6C1888CCE}" srcId="{C9ED6363-F0D9-4F62-97D9-FD8D3768ACE0}" destId="{82727126-6074-46F8-85E7-82DD488A566C}" srcOrd="2" destOrd="0" parTransId="{2B85922F-4B04-4EC8-B26B-7E1172C17074}" sibTransId="{5C394A97-6BD9-45B0-9898-CF508949F183}"/>
    <dgm:cxn modelId="{6E68CEFA-73E3-4F3D-A696-2D8D33BE972A}" type="presOf" srcId="{D01936A8-EA4D-4E43-9D48-2C194426A018}" destId="{9596FD2B-21FB-4CAE-A645-905DC600BF95}" srcOrd="0" destOrd="0" presId="urn:microsoft.com/office/officeart/2005/8/layout/vProcess5"/>
    <dgm:cxn modelId="{E79885E5-F672-4CD2-8118-6C37AA988406}" type="presParOf" srcId="{FAAC3D8E-5940-4B73-A114-859ED0CFB760}" destId="{1DDCE002-04E6-4DE0-9F8E-1F59739CEF37}" srcOrd="0" destOrd="0" presId="urn:microsoft.com/office/officeart/2005/8/layout/vProcess5"/>
    <dgm:cxn modelId="{CCB9DF71-DE50-410E-9061-557750A45A99}" type="presParOf" srcId="{FAAC3D8E-5940-4B73-A114-859ED0CFB760}" destId="{9596FD2B-21FB-4CAE-A645-905DC600BF95}" srcOrd="1" destOrd="0" presId="urn:microsoft.com/office/officeart/2005/8/layout/vProcess5"/>
    <dgm:cxn modelId="{2AC1223B-C605-4D0A-BB82-D133804913A0}" type="presParOf" srcId="{FAAC3D8E-5940-4B73-A114-859ED0CFB760}" destId="{8AD18970-A71A-48BB-B9F0-CF9EB4FD56AF}" srcOrd="2" destOrd="0" presId="urn:microsoft.com/office/officeart/2005/8/layout/vProcess5"/>
    <dgm:cxn modelId="{977B474D-BCB1-4FEA-AFE6-253250662A36}" type="presParOf" srcId="{FAAC3D8E-5940-4B73-A114-859ED0CFB760}" destId="{31DE7833-26E3-4521-9CB6-FF66B047A6BB}" srcOrd="3" destOrd="0" presId="urn:microsoft.com/office/officeart/2005/8/layout/vProcess5"/>
    <dgm:cxn modelId="{30AAC6F2-B7BD-45B2-829E-14C155E15EF8}" type="presParOf" srcId="{FAAC3D8E-5940-4B73-A114-859ED0CFB760}" destId="{9353425F-AEF3-4161-A160-93658B2873A8}" srcOrd="4" destOrd="0" presId="urn:microsoft.com/office/officeart/2005/8/layout/vProcess5"/>
    <dgm:cxn modelId="{B94EA1FB-39AC-4A8E-9C1B-E91CCEA59682}" type="presParOf" srcId="{FAAC3D8E-5940-4B73-A114-859ED0CFB760}" destId="{60F53096-E167-4357-AC63-411DFE95C608}" srcOrd="5" destOrd="0" presId="urn:microsoft.com/office/officeart/2005/8/layout/vProcess5"/>
    <dgm:cxn modelId="{7CBD991A-DFC4-4389-80FC-6F106AA674D4}" type="presParOf" srcId="{FAAC3D8E-5940-4B73-A114-859ED0CFB760}" destId="{E3BF57E6-E2C1-40AB-8863-C60EE58C504A}" srcOrd="6" destOrd="0" presId="urn:microsoft.com/office/officeart/2005/8/layout/vProcess5"/>
    <dgm:cxn modelId="{57F7735C-15D8-48BC-BC23-1F5B63C58B43}" type="presParOf" srcId="{FAAC3D8E-5940-4B73-A114-859ED0CFB760}" destId="{3C80379A-0617-4713-9CEB-0EA816B2E611}" srcOrd="7" destOrd="0" presId="urn:microsoft.com/office/officeart/2005/8/layout/vProcess5"/>
    <dgm:cxn modelId="{54D04AB2-74F9-4999-9F21-5EE81A6B92DE}" type="presParOf" srcId="{FAAC3D8E-5940-4B73-A114-859ED0CFB760}" destId="{1C44B265-C8A4-4692-90A1-409904A7FA4F}" srcOrd="8" destOrd="0" presId="urn:microsoft.com/office/officeart/2005/8/layout/vProcess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9ED6363-F0D9-4F62-97D9-FD8D3768ACE0}"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s-ES"/>
        </a:p>
      </dgm:t>
    </dgm:pt>
    <dgm:pt modelId="{D01936A8-EA4D-4E43-9D48-2C194426A018}">
      <dgm:prSet phldrT="[Texto]" custT="1"/>
      <dgm:spPr/>
      <dgm:t>
        <a:bodyPr/>
        <a:lstStyle/>
        <a:p>
          <a:pPr algn="ctr"/>
          <a:r>
            <a:rPr lang="es-ES" sz="1800" b="0" i="0" dirty="0">
              <a:latin typeface="Roboto" panose="02000000000000000000" pitchFamily="2" charset="0"/>
              <a:ea typeface="Roboto" panose="02000000000000000000" pitchFamily="2" charset="0"/>
              <a:cs typeface="Roboto" panose="02000000000000000000" pitchFamily="2" charset="0"/>
            </a:rPr>
            <a:t>Obtención de conocimiento</a:t>
          </a:r>
          <a:endParaRPr lang="es-ES" sz="1800" dirty="0">
            <a:latin typeface="Roboto" panose="02000000000000000000" pitchFamily="2" charset="0"/>
            <a:ea typeface="Roboto" panose="02000000000000000000" pitchFamily="2" charset="0"/>
            <a:cs typeface="Roboto" panose="02000000000000000000" pitchFamily="2" charset="0"/>
          </a:endParaRPr>
        </a:p>
      </dgm:t>
    </dgm:pt>
    <dgm:pt modelId="{4FF4167A-014E-4240-A8F9-1CA979CA5C08}" type="parTrans" cxnId="{B6A50DA6-9AC7-4C88-911A-C9C99E442C32}">
      <dgm:prSet/>
      <dgm:spPr/>
      <dgm:t>
        <a:bodyPr/>
        <a:lstStyle/>
        <a:p>
          <a:endParaRPr lang="es-ES"/>
        </a:p>
      </dgm:t>
    </dgm:pt>
    <dgm:pt modelId="{6E1D2381-292F-4D62-BDFC-CA322584A73B}" type="sibTrans" cxnId="{B6A50DA6-9AC7-4C88-911A-C9C99E442C32}">
      <dgm:prSet/>
      <dgm:spPr>
        <a:solidFill>
          <a:schemeClr val="tx1">
            <a:lumMod val="50000"/>
            <a:lumOff val="50000"/>
            <a:alpha val="90000"/>
          </a:schemeClr>
        </a:solidFill>
      </dgm:spPr>
      <dgm:t>
        <a:bodyPr/>
        <a:lstStyle/>
        <a:p>
          <a:endParaRPr lang="es-ES" dirty="0"/>
        </a:p>
      </dgm:t>
    </dgm:pt>
    <dgm:pt modelId="{F6DC475F-71B5-46F8-9C54-A5CC8C1E2D8F}">
      <dgm:prSet phldrT="[Texto]" custT="1"/>
      <dgm:spPr/>
      <dgm:t>
        <a:bodyPr/>
        <a:lstStyle/>
        <a:p>
          <a:pPr algn="ctr"/>
          <a:r>
            <a:rPr lang="es-ES" sz="1800" dirty="0">
              <a:latin typeface="Roboto" panose="02000000000000000000" pitchFamily="2" charset="0"/>
              <a:ea typeface="Roboto" panose="02000000000000000000" pitchFamily="2" charset="0"/>
              <a:cs typeface="Roboto" panose="02000000000000000000" pitchFamily="2" charset="0"/>
            </a:rPr>
            <a:t>Conocimientos generales </a:t>
          </a:r>
        </a:p>
      </dgm:t>
    </dgm:pt>
    <dgm:pt modelId="{CE0837F4-0A8C-4F93-92B0-BC148CC1363E}" type="parTrans" cxnId="{ABB71615-077C-4842-84FA-61F5E887BBB6}">
      <dgm:prSet/>
      <dgm:spPr/>
      <dgm:t>
        <a:bodyPr/>
        <a:lstStyle/>
        <a:p>
          <a:endParaRPr lang="es-ES"/>
        </a:p>
      </dgm:t>
    </dgm:pt>
    <dgm:pt modelId="{7A006587-BE76-40E7-AE59-843B4F2E5FB2}" type="sibTrans" cxnId="{ABB71615-077C-4842-84FA-61F5E887BBB6}">
      <dgm:prSet/>
      <dgm:spPr>
        <a:solidFill>
          <a:schemeClr val="tx1">
            <a:lumMod val="50000"/>
            <a:lumOff val="50000"/>
            <a:alpha val="90000"/>
          </a:schemeClr>
        </a:solidFill>
      </dgm:spPr>
      <dgm:t>
        <a:bodyPr/>
        <a:lstStyle/>
        <a:p>
          <a:endParaRPr lang="es-ES"/>
        </a:p>
      </dgm:t>
    </dgm:pt>
    <dgm:pt modelId="{82727126-6074-46F8-85E7-82DD488A566C}">
      <dgm:prSet phldrT="[Texto]" custT="1"/>
      <dgm:spPr/>
      <dgm:t>
        <a:bodyPr/>
        <a:lstStyle/>
        <a:p>
          <a:pPr algn="ctr"/>
          <a:r>
            <a:rPr lang="es-ES" sz="1800" dirty="0">
              <a:latin typeface="Roboto" panose="02000000000000000000" pitchFamily="2" charset="0"/>
              <a:ea typeface="Roboto" panose="02000000000000000000" pitchFamily="2" charset="0"/>
              <a:cs typeface="Roboto" panose="02000000000000000000" pitchFamily="2" charset="0"/>
            </a:rPr>
            <a:t>Conocimientos singulares</a:t>
          </a:r>
        </a:p>
      </dgm:t>
    </dgm:pt>
    <dgm:pt modelId="{2B85922F-4B04-4EC8-B26B-7E1172C17074}" type="parTrans" cxnId="{016E14C2-4F6E-49C4-87FB-CED6C1888CCE}">
      <dgm:prSet/>
      <dgm:spPr/>
      <dgm:t>
        <a:bodyPr/>
        <a:lstStyle/>
        <a:p>
          <a:endParaRPr lang="es-ES"/>
        </a:p>
      </dgm:t>
    </dgm:pt>
    <dgm:pt modelId="{5C394A97-6BD9-45B0-9898-CF508949F183}" type="sibTrans" cxnId="{016E14C2-4F6E-49C4-87FB-CED6C1888CCE}">
      <dgm:prSet/>
      <dgm:spPr/>
      <dgm:t>
        <a:bodyPr/>
        <a:lstStyle/>
        <a:p>
          <a:endParaRPr lang="es-ES"/>
        </a:p>
      </dgm:t>
    </dgm:pt>
    <dgm:pt modelId="{FAAC3D8E-5940-4B73-A114-859ED0CFB760}" type="pres">
      <dgm:prSet presAssocID="{C9ED6363-F0D9-4F62-97D9-FD8D3768ACE0}" presName="outerComposite" presStyleCnt="0">
        <dgm:presLayoutVars>
          <dgm:chMax val="5"/>
          <dgm:dir/>
          <dgm:resizeHandles val="exact"/>
        </dgm:presLayoutVars>
      </dgm:prSet>
      <dgm:spPr/>
    </dgm:pt>
    <dgm:pt modelId="{1DDCE002-04E6-4DE0-9F8E-1F59739CEF37}" type="pres">
      <dgm:prSet presAssocID="{C9ED6363-F0D9-4F62-97D9-FD8D3768ACE0}" presName="dummyMaxCanvas" presStyleCnt="0">
        <dgm:presLayoutVars/>
      </dgm:prSet>
      <dgm:spPr/>
    </dgm:pt>
    <dgm:pt modelId="{9596FD2B-21FB-4CAE-A645-905DC600BF95}" type="pres">
      <dgm:prSet presAssocID="{C9ED6363-F0D9-4F62-97D9-FD8D3768ACE0}" presName="ThreeNodes_1" presStyleLbl="node1" presStyleIdx="0" presStyleCnt="3" custScaleY="99139">
        <dgm:presLayoutVars>
          <dgm:bulletEnabled val="1"/>
        </dgm:presLayoutVars>
      </dgm:prSet>
      <dgm:spPr/>
    </dgm:pt>
    <dgm:pt modelId="{8AD18970-A71A-48BB-B9F0-CF9EB4FD56AF}" type="pres">
      <dgm:prSet presAssocID="{C9ED6363-F0D9-4F62-97D9-FD8D3768ACE0}" presName="ThreeNodes_2" presStyleLbl="node1" presStyleIdx="1" presStyleCnt="3">
        <dgm:presLayoutVars>
          <dgm:bulletEnabled val="1"/>
        </dgm:presLayoutVars>
      </dgm:prSet>
      <dgm:spPr/>
    </dgm:pt>
    <dgm:pt modelId="{31DE7833-26E3-4521-9CB6-FF66B047A6BB}" type="pres">
      <dgm:prSet presAssocID="{C9ED6363-F0D9-4F62-97D9-FD8D3768ACE0}" presName="ThreeNodes_3" presStyleLbl="node1" presStyleIdx="2" presStyleCnt="3">
        <dgm:presLayoutVars>
          <dgm:bulletEnabled val="1"/>
        </dgm:presLayoutVars>
      </dgm:prSet>
      <dgm:spPr/>
    </dgm:pt>
    <dgm:pt modelId="{9353425F-AEF3-4161-A160-93658B2873A8}" type="pres">
      <dgm:prSet presAssocID="{C9ED6363-F0D9-4F62-97D9-FD8D3768ACE0}" presName="ThreeConn_1-2" presStyleLbl="fgAccFollowNode1" presStyleIdx="0" presStyleCnt="2">
        <dgm:presLayoutVars>
          <dgm:bulletEnabled val="1"/>
        </dgm:presLayoutVars>
      </dgm:prSet>
      <dgm:spPr/>
    </dgm:pt>
    <dgm:pt modelId="{60F53096-E167-4357-AC63-411DFE95C608}" type="pres">
      <dgm:prSet presAssocID="{C9ED6363-F0D9-4F62-97D9-FD8D3768ACE0}" presName="ThreeConn_2-3" presStyleLbl="fgAccFollowNode1" presStyleIdx="1" presStyleCnt="2">
        <dgm:presLayoutVars>
          <dgm:bulletEnabled val="1"/>
        </dgm:presLayoutVars>
      </dgm:prSet>
      <dgm:spPr/>
    </dgm:pt>
    <dgm:pt modelId="{E3BF57E6-E2C1-40AB-8863-C60EE58C504A}" type="pres">
      <dgm:prSet presAssocID="{C9ED6363-F0D9-4F62-97D9-FD8D3768ACE0}" presName="ThreeNodes_1_text" presStyleLbl="node1" presStyleIdx="2" presStyleCnt="3">
        <dgm:presLayoutVars>
          <dgm:bulletEnabled val="1"/>
        </dgm:presLayoutVars>
      </dgm:prSet>
      <dgm:spPr/>
    </dgm:pt>
    <dgm:pt modelId="{3C80379A-0617-4713-9CEB-0EA816B2E611}" type="pres">
      <dgm:prSet presAssocID="{C9ED6363-F0D9-4F62-97D9-FD8D3768ACE0}" presName="ThreeNodes_2_text" presStyleLbl="node1" presStyleIdx="2" presStyleCnt="3">
        <dgm:presLayoutVars>
          <dgm:bulletEnabled val="1"/>
        </dgm:presLayoutVars>
      </dgm:prSet>
      <dgm:spPr/>
    </dgm:pt>
    <dgm:pt modelId="{1C44B265-C8A4-4692-90A1-409904A7FA4F}" type="pres">
      <dgm:prSet presAssocID="{C9ED6363-F0D9-4F62-97D9-FD8D3768ACE0}" presName="ThreeNodes_3_text" presStyleLbl="node1" presStyleIdx="2" presStyleCnt="3">
        <dgm:presLayoutVars>
          <dgm:bulletEnabled val="1"/>
        </dgm:presLayoutVars>
      </dgm:prSet>
      <dgm:spPr/>
    </dgm:pt>
  </dgm:ptLst>
  <dgm:cxnLst>
    <dgm:cxn modelId="{77354313-45E2-4873-B72B-B5F4464194A1}" type="presOf" srcId="{82727126-6074-46F8-85E7-82DD488A566C}" destId="{31DE7833-26E3-4521-9CB6-FF66B047A6BB}" srcOrd="0" destOrd="0" presId="urn:microsoft.com/office/officeart/2005/8/layout/vProcess5"/>
    <dgm:cxn modelId="{ABB71615-077C-4842-84FA-61F5E887BBB6}" srcId="{C9ED6363-F0D9-4F62-97D9-FD8D3768ACE0}" destId="{F6DC475F-71B5-46F8-9C54-A5CC8C1E2D8F}" srcOrd="1" destOrd="0" parTransId="{CE0837F4-0A8C-4F93-92B0-BC148CC1363E}" sibTransId="{7A006587-BE76-40E7-AE59-843B4F2E5FB2}"/>
    <dgm:cxn modelId="{F741852B-7C83-40A4-9A47-B83F14A892B4}" type="presOf" srcId="{F6DC475F-71B5-46F8-9C54-A5CC8C1E2D8F}" destId="{8AD18970-A71A-48BB-B9F0-CF9EB4FD56AF}" srcOrd="0" destOrd="0" presId="urn:microsoft.com/office/officeart/2005/8/layout/vProcess5"/>
    <dgm:cxn modelId="{23FEB78B-30AC-47A9-B086-E935097B137A}" type="presOf" srcId="{F6DC475F-71B5-46F8-9C54-A5CC8C1E2D8F}" destId="{3C80379A-0617-4713-9CEB-0EA816B2E611}" srcOrd="1" destOrd="0" presId="urn:microsoft.com/office/officeart/2005/8/layout/vProcess5"/>
    <dgm:cxn modelId="{B78CCB8D-DE18-4B32-BB28-3CB02DB82D2D}" type="presOf" srcId="{C9ED6363-F0D9-4F62-97D9-FD8D3768ACE0}" destId="{FAAC3D8E-5940-4B73-A114-859ED0CFB760}" srcOrd="0" destOrd="0" presId="urn:microsoft.com/office/officeart/2005/8/layout/vProcess5"/>
    <dgm:cxn modelId="{0DDB78A0-A6F1-4128-8892-1004D1696BCB}" type="presOf" srcId="{6E1D2381-292F-4D62-BDFC-CA322584A73B}" destId="{9353425F-AEF3-4161-A160-93658B2873A8}" srcOrd="0" destOrd="0" presId="urn:microsoft.com/office/officeart/2005/8/layout/vProcess5"/>
    <dgm:cxn modelId="{B6A50DA6-9AC7-4C88-911A-C9C99E442C32}" srcId="{C9ED6363-F0D9-4F62-97D9-FD8D3768ACE0}" destId="{D01936A8-EA4D-4E43-9D48-2C194426A018}" srcOrd="0" destOrd="0" parTransId="{4FF4167A-014E-4240-A8F9-1CA979CA5C08}" sibTransId="{6E1D2381-292F-4D62-BDFC-CA322584A73B}"/>
    <dgm:cxn modelId="{85500BB8-A5E8-4847-9DE9-0B8B045EB801}" type="presOf" srcId="{82727126-6074-46F8-85E7-82DD488A566C}" destId="{1C44B265-C8A4-4692-90A1-409904A7FA4F}" srcOrd="1" destOrd="0" presId="urn:microsoft.com/office/officeart/2005/8/layout/vProcess5"/>
    <dgm:cxn modelId="{016E14C2-4F6E-49C4-87FB-CED6C1888CCE}" srcId="{C9ED6363-F0D9-4F62-97D9-FD8D3768ACE0}" destId="{82727126-6074-46F8-85E7-82DD488A566C}" srcOrd="2" destOrd="0" parTransId="{2B85922F-4B04-4EC8-B26B-7E1172C17074}" sibTransId="{5C394A97-6BD9-45B0-9898-CF508949F183}"/>
    <dgm:cxn modelId="{98D9D2D5-F048-40FD-A42D-ACF0A0350C76}" type="presOf" srcId="{D01936A8-EA4D-4E43-9D48-2C194426A018}" destId="{E3BF57E6-E2C1-40AB-8863-C60EE58C504A}" srcOrd="1" destOrd="0" presId="urn:microsoft.com/office/officeart/2005/8/layout/vProcess5"/>
    <dgm:cxn modelId="{62DE11E0-5B16-439A-9D12-A0E8E5D3F655}" type="presOf" srcId="{7A006587-BE76-40E7-AE59-843B4F2E5FB2}" destId="{60F53096-E167-4357-AC63-411DFE95C608}" srcOrd="0" destOrd="0" presId="urn:microsoft.com/office/officeart/2005/8/layout/vProcess5"/>
    <dgm:cxn modelId="{7D0F94EB-7CA3-47F9-9E8C-8E380E1AEEAA}" type="presOf" srcId="{D01936A8-EA4D-4E43-9D48-2C194426A018}" destId="{9596FD2B-21FB-4CAE-A645-905DC600BF95}" srcOrd="0" destOrd="0" presId="urn:microsoft.com/office/officeart/2005/8/layout/vProcess5"/>
    <dgm:cxn modelId="{84D1C60C-92C4-4834-87F0-06A76846306F}" type="presParOf" srcId="{FAAC3D8E-5940-4B73-A114-859ED0CFB760}" destId="{1DDCE002-04E6-4DE0-9F8E-1F59739CEF37}" srcOrd="0" destOrd="0" presId="urn:microsoft.com/office/officeart/2005/8/layout/vProcess5"/>
    <dgm:cxn modelId="{7FA31DFE-B1E2-4A25-8BDC-7058A6EF079E}" type="presParOf" srcId="{FAAC3D8E-5940-4B73-A114-859ED0CFB760}" destId="{9596FD2B-21FB-4CAE-A645-905DC600BF95}" srcOrd="1" destOrd="0" presId="urn:microsoft.com/office/officeart/2005/8/layout/vProcess5"/>
    <dgm:cxn modelId="{827CECED-942E-4C9E-B893-D22ACBF146FA}" type="presParOf" srcId="{FAAC3D8E-5940-4B73-A114-859ED0CFB760}" destId="{8AD18970-A71A-48BB-B9F0-CF9EB4FD56AF}" srcOrd="2" destOrd="0" presId="urn:microsoft.com/office/officeart/2005/8/layout/vProcess5"/>
    <dgm:cxn modelId="{08A36F88-3229-46A5-9BF9-59386915E400}" type="presParOf" srcId="{FAAC3D8E-5940-4B73-A114-859ED0CFB760}" destId="{31DE7833-26E3-4521-9CB6-FF66B047A6BB}" srcOrd="3" destOrd="0" presId="urn:microsoft.com/office/officeart/2005/8/layout/vProcess5"/>
    <dgm:cxn modelId="{3B62BF44-CA42-4963-AED4-943B877B2B0B}" type="presParOf" srcId="{FAAC3D8E-5940-4B73-A114-859ED0CFB760}" destId="{9353425F-AEF3-4161-A160-93658B2873A8}" srcOrd="4" destOrd="0" presId="urn:microsoft.com/office/officeart/2005/8/layout/vProcess5"/>
    <dgm:cxn modelId="{DC0C8940-8BA3-4088-9215-E58FB1860956}" type="presParOf" srcId="{FAAC3D8E-5940-4B73-A114-859ED0CFB760}" destId="{60F53096-E167-4357-AC63-411DFE95C608}" srcOrd="5" destOrd="0" presId="urn:microsoft.com/office/officeart/2005/8/layout/vProcess5"/>
    <dgm:cxn modelId="{B2BCCE58-957A-4E4D-9B1B-9781C6777CB2}" type="presParOf" srcId="{FAAC3D8E-5940-4B73-A114-859ED0CFB760}" destId="{E3BF57E6-E2C1-40AB-8863-C60EE58C504A}" srcOrd="6" destOrd="0" presId="urn:microsoft.com/office/officeart/2005/8/layout/vProcess5"/>
    <dgm:cxn modelId="{F7731373-2310-491F-9AEC-297F99141E3C}" type="presParOf" srcId="{FAAC3D8E-5940-4B73-A114-859ED0CFB760}" destId="{3C80379A-0617-4713-9CEB-0EA816B2E611}" srcOrd="7" destOrd="0" presId="urn:microsoft.com/office/officeart/2005/8/layout/vProcess5"/>
    <dgm:cxn modelId="{0CA58BD2-8ED2-4D07-9D89-280A23E7C6EC}" type="presParOf" srcId="{FAAC3D8E-5940-4B73-A114-859ED0CFB760}" destId="{1C44B265-C8A4-4692-90A1-409904A7FA4F}" srcOrd="8" destOrd="0" presId="urn:microsoft.com/office/officeart/2005/8/layout/vProcess5"/>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ED6363-F0D9-4F62-97D9-FD8D3768ACE0}"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s-ES"/>
        </a:p>
      </dgm:t>
    </dgm:pt>
    <dgm:pt modelId="{D01936A8-EA4D-4E43-9D48-2C194426A018}">
      <dgm:prSet phldrT="[Texto]" custT="1"/>
      <dgm:spPr/>
      <dgm:t>
        <a:bodyPr/>
        <a:lstStyle/>
        <a:p>
          <a:pPr algn="ctr"/>
          <a:r>
            <a:rPr lang="es-ES" sz="1800" dirty="0">
              <a:latin typeface="Roboto" panose="02000000000000000000" pitchFamily="2" charset="0"/>
              <a:ea typeface="Roboto" panose="02000000000000000000" pitchFamily="2" charset="0"/>
              <a:cs typeface="Roboto" panose="02000000000000000000" pitchFamily="2" charset="0"/>
            </a:rPr>
            <a:t>Razonamiento y Observación</a:t>
          </a:r>
        </a:p>
      </dgm:t>
    </dgm:pt>
    <dgm:pt modelId="{4FF4167A-014E-4240-A8F9-1CA979CA5C08}" type="parTrans" cxnId="{B6A50DA6-9AC7-4C88-911A-C9C99E442C32}">
      <dgm:prSet/>
      <dgm:spPr/>
      <dgm:t>
        <a:bodyPr/>
        <a:lstStyle/>
        <a:p>
          <a:endParaRPr lang="es-ES"/>
        </a:p>
      </dgm:t>
    </dgm:pt>
    <dgm:pt modelId="{6E1D2381-292F-4D62-BDFC-CA322584A73B}" type="sibTrans" cxnId="{B6A50DA6-9AC7-4C88-911A-C9C99E442C32}">
      <dgm:prSet/>
      <dgm:spPr>
        <a:solidFill>
          <a:schemeClr val="tx1">
            <a:lumMod val="50000"/>
            <a:lumOff val="50000"/>
            <a:alpha val="90000"/>
          </a:schemeClr>
        </a:solidFill>
      </dgm:spPr>
      <dgm:t>
        <a:bodyPr/>
        <a:lstStyle/>
        <a:p>
          <a:endParaRPr lang="es-ES" dirty="0"/>
        </a:p>
      </dgm:t>
    </dgm:pt>
    <dgm:pt modelId="{F6DC475F-71B5-46F8-9C54-A5CC8C1E2D8F}">
      <dgm:prSet phldrT="[Texto]" custT="1"/>
      <dgm:spPr/>
      <dgm:t>
        <a:bodyPr/>
        <a:lstStyle/>
        <a:p>
          <a:r>
            <a:rPr lang="es-ES" sz="1800" dirty="0">
              <a:latin typeface="Roboto" panose="02000000000000000000" pitchFamily="2" charset="0"/>
              <a:ea typeface="Roboto" panose="02000000000000000000" pitchFamily="2" charset="0"/>
              <a:cs typeface="Roboto" panose="02000000000000000000" pitchFamily="2" charset="0"/>
            </a:rPr>
            <a:t>Casos específicos </a:t>
          </a:r>
        </a:p>
      </dgm:t>
    </dgm:pt>
    <dgm:pt modelId="{CE0837F4-0A8C-4F93-92B0-BC148CC1363E}" type="parTrans" cxnId="{ABB71615-077C-4842-84FA-61F5E887BBB6}">
      <dgm:prSet/>
      <dgm:spPr/>
      <dgm:t>
        <a:bodyPr/>
        <a:lstStyle/>
        <a:p>
          <a:endParaRPr lang="es-ES"/>
        </a:p>
      </dgm:t>
    </dgm:pt>
    <dgm:pt modelId="{7A006587-BE76-40E7-AE59-843B4F2E5FB2}" type="sibTrans" cxnId="{ABB71615-077C-4842-84FA-61F5E887BBB6}">
      <dgm:prSet/>
      <dgm:spPr>
        <a:solidFill>
          <a:schemeClr val="tx1">
            <a:lumMod val="50000"/>
            <a:lumOff val="50000"/>
            <a:alpha val="90000"/>
          </a:schemeClr>
        </a:solidFill>
      </dgm:spPr>
      <dgm:t>
        <a:bodyPr/>
        <a:lstStyle/>
        <a:p>
          <a:endParaRPr lang="es-ES"/>
        </a:p>
      </dgm:t>
    </dgm:pt>
    <dgm:pt modelId="{82727126-6074-46F8-85E7-82DD488A566C}">
      <dgm:prSet phldrT="[Texto]" custT="1"/>
      <dgm:spPr/>
      <dgm:t>
        <a:bodyPr/>
        <a:lstStyle/>
        <a:p>
          <a:r>
            <a:rPr lang="es-ES" sz="1800" dirty="0">
              <a:latin typeface="Roboto" panose="02000000000000000000" pitchFamily="2" charset="0"/>
              <a:ea typeface="Roboto" panose="02000000000000000000" pitchFamily="2" charset="0"/>
              <a:cs typeface="Roboto" panose="02000000000000000000" pitchFamily="2" charset="0"/>
            </a:rPr>
            <a:t>Conclusión General </a:t>
          </a:r>
        </a:p>
      </dgm:t>
    </dgm:pt>
    <dgm:pt modelId="{2B85922F-4B04-4EC8-B26B-7E1172C17074}" type="parTrans" cxnId="{016E14C2-4F6E-49C4-87FB-CED6C1888CCE}">
      <dgm:prSet/>
      <dgm:spPr/>
      <dgm:t>
        <a:bodyPr/>
        <a:lstStyle/>
        <a:p>
          <a:endParaRPr lang="es-ES"/>
        </a:p>
      </dgm:t>
    </dgm:pt>
    <dgm:pt modelId="{5C394A97-6BD9-45B0-9898-CF508949F183}" type="sibTrans" cxnId="{016E14C2-4F6E-49C4-87FB-CED6C1888CCE}">
      <dgm:prSet/>
      <dgm:spPr/>
      <dgm:t>
        <a:bodyPr/>
        <a:lstStyle/>
        <a:p>
          <a:endParaRPr lang="es-ES"/>
        </a:p>
      </dgm:t>
    </dgm:pt>
    <dgm:pt modelId="{FAAC3D8E-5940-4B73-A114-859ED0CFB760}" type="pres">
      <dgm:prSet presAssocID="{C9ED6363-F0D9-4F62-97D9-FD8D3768ACE0}" presName="outerComposite" presStyleCnt="0">
        <dgm:presLayoutVars>
          <dgm:chMax val="5"/>
          <dgm:dir/>
          <dgm:resizeHandles val="exact"/>
        </dgm:presLayoutVars>
      </dgm:prSet>
      <dgm:spPr/>
    </dgm:pt>
    <dgm:pt modelId="{1DDCE002-04E6-4DE0-9F8E-1F59739CEF37}" type="pres">
      <dgm:prSet presAssocID="{C9ED6363-F0D9-4F62-97D9-FD8D3768ACE0}" presName="dummyMaxCanvas" presStyleCnt="0">
        <dgm:presLayoutVars/>
      </dgm:prSet>
      <dgm:spPr/>
    </dgm:pt>
    <dgm:pt modelId="{9596FD2B-21FB-4CAE-A645-905DC600BF95}" type="pres">
      <dgm:prSet presAssocID="{C9ED6363-F0D9-4F62-97D9-FD8D3768ACE0}" presName="ThreeNodes_1" presStyleLbl="node1" presStyleIdx="0" presStyleCnt="3" custScaleY="98157">
        <dgm:presLayoutVars>
          <dgm:bulletEnabled val="1"/>
        </dgm:presLayoutVars>
      </dgm:prSet>
      <dgm:spPr/>
    </dgm:pt>
    <dgm:pt modelId="{8AD18970-A71A-48BB-B9F0-CF9EB4FD56AF}" type="pres">
      <dgm:prSet presAssocID="{C9ED6363-F0D9-4F62-97D9-FD8D3768ACE0}" presName="ThreeNodes_2" presStyleLbl="node1" presStyleIdx="1" presStyleCnt="3">
        <dgm:presLayoutVars>
          <dgm:bulletEnabled val="1"/>
        </dgm:presLayoutVars>
      </dgm:prSet>
      <dgm:spPr/>
    </dgm:pt>
    <dgm:pt modelId="{31DE7833-26E3-4521-9CB6-FF66B047A6BB}" type="pres">
      <dgm:prSet presAssocID="{C9ED6363-F0D9-4F62-97D9-FD8D3768ACE0}" presName="ThreeNodes_3" presStyleLbl="node1" presStyleIdx="2" presStyleCnt="3">
        <dgm:presLayoutVars>
          <dgm:bulletEnabled val="1"/>
        </dgm:presLayoutVars>
      </dgm:prSet>
      <dgm:spPr/>
    </dgm:pt>
    <dgm:pt modelId="{9353425F-AEF3-4161-A160-93658B2873A8}" type="pres">
      <dgm:prSet presAssocID="{C9ED6363-F0D9-4F62-97D9-FD8D3768ACE0}" presName="ThreeConn_1-2" presStyleLbl="fgAccFollowNode1" presStyleIdx="0" presStyleCnt="2">
        <dgm:presLayoutVars>
          <dgm:bulletEnabled val="1"/>
        </dgm:presLayoutVars>
      </dgm:prSet>
      <dgm:spPr/>
    </dgm:pt>
    <dgm:pt modelId="{60F53096-E167-4357-AC63-411DFE95C608}" type="pres">
      <dgm:prSet presAssocID="{C9ED6363-F0D9-4F62-97D9-FD8D3768ACE0}" presName="ThreeConn_2-3" presStyleLbl="fgAccFollowNode1" presStyleIdx="1" presStyleCnt="2">
        <dgm:presLayoutVars>
          <dgm:bulletEnabled val="1"/>
        </dgm:presLayoutVars>
      </dgm:prSet>
      <dgm:spPr/>
    </dgm:pt>
    <dgm:pt modelId="{E3BF57E6-E2C1-40AB-8863-C60EE58C504A}" type="pres">
      <dgm:prSet presAssocID="{C9ED6363-F0D9-4F62-97D9-FD8D3768ACE0}" presName="ThreeNodes_1_text" presStyleLbl="node1" presStyleIdx="2" presStyleCnt="3">
        <dgm:presLayoutVars>
          <dgm:bulletEnabled val="1"/>
        </dgm:presLayoutVars>
      </dgm:prSet>
      <dgm:spPr/>
    </dgm:pt>
    <dgm:pt modelId="{3C80379A-0617-4713-9CEB-0EA816B2E611}" type="pres">
      <dgm:prSet presAssocID="{C9ED6363-F0D9-4F62-97D9-FD8D3768ACE0}" presName="ThreeNodes_2_text" presStyleLbl="node1" presStyleIdx="2" presStyleCnt="3">
        <dgm:presLayoutVars>
          <dgm:bulletEnabled val="1"/>
        </dgm:presLayoutVars>
      </dgm:prSet>
      <dgm:spPr/>
    </dgm:pt>
    <dgm:pt modelId="{1C44B265-C8A4-4692-90A1-409904A7FA4F}" type="pres">
      <dgm:prSet presAssocID="{C9ED6363-F0D9-4F62-97D9-FD8D3768ACE0}" presName="ThreeNodes_3_text" presStyleLbl="node1" presStyleIdx="2" presStyleCnt="3">
        <dgm:presLayoutVars>
          <dgm:bulletEnabled val="1"/>
        </dgm:presLayoutVars>
      </dgm:prSet>
      <dgm:spPr/>
    </dgm:pt>
  </dgm:ptLst>
  <dgm:cxnLst>
    <dgm:cxn modelId="{ABB71615-077C-4842-84FA-61F5E887BBB6}" srcId="{C9ED6363-F0D9-4F62-97D9-FD8D3768ACE0}" destId="{F6DC475F-71B5-46F8-9C54-A5CC8C1E2D8F}" srcOrd="1" destOrd="0" parTransId="{CE0837F4-0A8C-4F93-92B0-BC148CC1363E}" sibTransId="{7A006587-BE76-40E7-AE59-843B4F2E5FB2}"/>
    <dgm:cxn modelId="{7C8DA867-2EA5-4756-9D18-227967675157}" type="presOf" srcId="{6E1D2381-292F-4D62-BDFC-CA322584A73B}" destId="{9353425F-AEF3-4161-A160-93658B2873A8}" srcOrd="0" destOrd="0" presId="urn:microsoft.com/office/officeart/2005/8/layout/vProcess5"/>
    <dgm:cxn modelId="{53201E48-35CA-46D7-92B9-E00050F79B14}" type="presOf" srcId="{D01936A8-EA4D-4E43-9D48-2C194426A018}" destId="{E3BF57E6-E2C1-40AB-8863-C60EE58C504A}" srcOrd="1" destOrd="0" presId="urn:microsoft.com/office/officeart/2005/8/layout/vProcess5"/>
    <dgm:cxn modelId="{B10A317A-E8E1-4067-9087-BD0E82577E70}" type="presOf" srcId="{82727126-6074-46F8-85E7-82DD488A566C}" destId="{1C44B265-C8A4-4692-90A1-409904A7FA4F}" srcOrd="1" destOrd="0" presId="urn:microsoft.com/office/officeart/2005/8/layout/vProcess5"/>
    <dgm:cxn modelId="{B0589094-4EE9-4877-8DA5-10AE89299E79}" type="presOf" srcId="{F6DC475F-71B5-46F8-9C54-A5CC8C1E2D8F}" destId="{3C80379A-0617-4713-9CEB-0EA816B2E611}" srcOrd="1" destOrd="0" presId="urn:microsoft.com/office/officeart/2005/8/layout/vProcess5"/>
    <dgm:cxn modelId="{4BD7B394-9832-4F49-9D24-2026B65BA41D}" type="presOf" srcId="{7A006587-BE76-40E7-AE59-843B4F2E5FB2}" destId="{60F53096-E167-4357-AC63-411DFE95C608}" srcOrd="0" destOrd="0" presId="urn:microsoft.com/office/officeart/2005/8/layout/vProcess5"/>
    <dgm:cxn modelId="{4800F59B-3E34-4F78-990B-F86A47DFB4D5}" type="presOf" srcId="{F6DC475F-71B5-46F8-9C54-A5CC8C1E2D8F}" destId="{8AD18970-A71A-48BB-B9F0-CF9EB4FD56AF}" srcOrd="0" destOrd="0" presId="urn:microsoft.com/office/officeart/2005/8/layout/vProcess5"/>
    <dgm:cxn modelId="{B6A50DA6-9AC7-4C88-911A-C9C99E442C32}" srcId="{C9ED6363-F0D9-4F62-97D9-FD8D3768ACE0}" destId="{D01936A8-EA4D-4E43-9D48-2C194426A018}" srcOrd="0" destOrd="0" parTransId="{4FF4167A-014E-4240-A8F9-1CA979CA5C08}" sibTransId="{6E1D2381-292F-4D62-BDFC-CA322584A73B}"/>
    <dgm:cxn modelId="{8A850EB7-224A-4671-9B22-347E750EB282}" type="presOf" srcId="{D01936A8-EA4D-4E43-9D48-2C194426A018}" destId="{9596FD2B-21FB-4CAE-A645-905DC600BF95}" srcOrd="0" destOrd="0" presId="urn:microsoft.com/office/officeart/2005/8/layout/vProcess5"/>
    <dgm:cxn modelId="{016E14C2-4F6E-49C4-87FB-CED6C1888CCE}" srcId="{C9ED6363-F0D9-4F62-97D9-FD8D3768ACE0}" destId="{82727126-6074-46F8-85E7-82DD488A566C}" srcOrd="2" destOrd="0" parTransId="{2B85922F-4B04-4EC8-B26B-7E1172C17074}" sibTransId="{5C394A97-6BD9-45B0-9898-CF508949F183}"/>
    <dgm:cxn modelId="{FAC11CE5-6393-4DCF-A617-A440FA519435}" type="presOf" srcId="{C9ED6363-F0D9-4F62-97D9-FD8D3768ACE0}" destId="{FAAC3D8E-5940-4B73-A114-859ED0CFB760}" srcOrd="0" destOrd="0" presId="urn:microsoft.com/office/officeart/2005/8/layout/vProcess5"/>
    <dgm:cxn modelId="{A95416F9-651C-473E-A21C-0F5DBDCEFA8B}" type="presOf" srcId="{82727126-6074-46F8-85E7-82DD488A566C}" destId="{31DE7833-26E3-4521-9CB6-FF66B047A6BB}" srcOrd="0" destOrd="0" presId="urn:microsoft.com/office/officeart/2005/8/layout/vProcess5"/>
    <dgm:cxn modelId="{1DAFFD00-0A44-4E0A-8F2D-7E98A07D3808}" type="presParOf" srcId="{FAAC3D8E-5940-4B73-A114-859ED0CFB760}" destId="{1DDCE002-04E6-4DE0-9F8E-1F59739CEF37}" srcOrd="0" destOrd="0" presId="urn:microsoft.com/office/officeart/2005/8/layout/vProcess5"/>
    <dgm:cxn modelId="{E65AEA4E-309D-4225-B61F-AA84B8C9F049}" type="presParOf" srcId="{FAAC3D8E-5940-4B73-A114-859ED0CFB760}" destId="{9596FD2B-21FB-4CAE-A645-905DC600BF95}" srcOrd="1" destOrd="0" presId="urn:microsoft.com/office/officeart/2005/8/layout/vProcess5"/>
    <dgm:cxn modelId="{E84D6530-0789-4A50-AA28-9855870BA0B9}" type="presParOf" srcId="{FAAC3D8E-5940-4B73-A114-859ED0CFB760}" destId="{8AD18970-A71A-48BB-B9F0-CF9EB4FD56AF}" srcOrd="2" destOrd="0" presId="urn:microsoft.com/office/officeart/2005/8/layout/vProcess5"/>
    <dgm:cxn modelId="{58C6B390-574E-465F-8D3C-C2753311A00F}" type="presParOf" srcId="{FAAC3D8E-5940-4B73-A114-859ED0CFB760}" destId="{31DE7833-26E3-4521-9CB6-FF66B047A6BB}" srcOrd="3" destOrd="0" presId="urn:microsoft.com/office/officeart/2005/8/layout/vProcess5"/>
    <dgm:cxn modelId="{663B5AEC-1D51-4059-BF39-71F559E396BC}" type="presParOf" srcId="{FAAC3D8E-5940-4B73-A114-859ED0CFB760}" destId="{9353425F-AEF3-4161-A160-93658B2873A8}" srcOrd="4" destOrd="0" presId="urn:microsoft.com/office/officeart/2005/8/layout/vProcess5"/>
    <dgm:cxn modelId="{787D5B62-D929-43DA-AD9A-DA682A9359C2}" type="presParOf" srcId="{FAAC3D8E-5940-4B73-A114-859ED0CFB760}" destId="{60F53096-E167-4357-AC63-411DFE95C608}" srcOrd="5" destOrd="0" presId="urn:microsoft.com/office/officeart/2005/8/layout/vProcess5"/>
    <dgm:cxn modelId="{27CA19AF-3525-4B3C-8713-1130D1140DD1}" type="presParOf" srcId="{FAAC3D8E-5940-4B73-A114-859ED0CFB760}" destId="{E3BF57E6-E2C1-40AB-8863-C60EE58C504A}" srcOrd="6" destOrd="0" presId="urn:microsoft.com/office/officeart/2005/8/layout/vProcess5"/>
    <dgm:cxn modelId="{62AFBC00-CEE5-421E-A04C-1665A2E354F4}" type="presParOf" srcId="{FAAC3D8E-5940-4B73-A114-859ED0CFB760}" destId="{3C80379A-0617-4713-9CEB-0EA816B2E611}" srcOrd="7" destOrd="0" presId="urn:microsoft.com/office/officeart/2005/8/layout/vProcess5"/>
    <dgm:cxn modelId="{6AC769F9-FF3B-4875-B40A-F6CF861C3DBA}" type="presParOf" srcId="{FAAC3D8E-5940-4B73-A114-859ED0CFB760}" destId="{1C44B265-C8A4-4692-90A1-409904A7FA4F}" srcOrd="8" destOrd="0" presId="urn:microsoft.com/office/officeart/2005/8/layout/vProcess5"/>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B6CA848-8489-4DF6-AAE0-50D81458198E}"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s-ES"/>
        </a:p>
      </dgm:t>
    </dgm:pt>
    <dgm:pt modelId="{210F042B-956C-4951-BDE1-F00F410E48FB}">
      <dgm:prSet phldrT="[Texto]" custT="1"/>
      <dgm:spPr/>
      <dgm:t>
        <a:bodyPr/>
        <a:lstStyle/>
        <a:p>
          <a:r>
            <a:rPr lang="es-ES" sz="2000" dirty="0">
              <a:latin typeface="Roboto" panose="02000000000000000000" pitchFamily="2" charset="0"/>
              <a:ea typeface="Roboto" panose="02000000000000000000" pitchFamily="2" charset="0"/>
              <a:cs typeface="Roboto" panose="02000000000000000000" pitchFamily="2" charset="0"/>
            </a:rPr>
            <a:t>Clasificación</a:t>
          </a:r>
        </a:p>
      </dgm:t>
    </dgm:pt>
    <dgm:pt modelId="{D22D9314-3959-48B4-93EC-4FFC3833103C}" type="parTrans" cxnId="{A529DC21-E8B6-4DA8-8424-FA82F961F6E5}">
      <dgm:prSet/>
      <dgm:spPr/>
      <dgm:t>
        <a:bodyPr/>
        <a:lstStyle/>
        <a:p>
          <a:endParaRPr lang="es-ES"/>
        </a:p>
      </dgm:t>
    </dgm:pt>
    <dgm:pt modelId="{5594B2B0-12F6-493E-A489-96C5420C5F03}" type="sibTrans" cxnId="{A529DC21-E8B6-4DA8-8424-FA82F961F6E5}">
      <dgm:prSet/>
      <dgm:spPr/>
      <dgm:t>
        <a:bodyPr/>
        <a:lstStyle/>
        <a:p>
          <a:endParaRPr lang="es-ES"/>
        </a:p>
      </dgm:t>
    </dgm:pt>
    <dgm:pt modelId="{74BBAC72-6D1A-4D5A-8CCF-E710A7DDF63A}">
      <dgm:prSet phldrT="[Texto]" custT="1"/>
      <dgm:spPr/>
      <dgm:t>
        <a:bodyPr/>
        <a:lstStyle/>
        <a:p>
          <a:r>
            <a:rPr lang="es-ES" sz="2000" dirty="0">
              <a:latin typeface="Roboto" panose="02000000000000000000" pitchFamily="2" charset="0"/>
              <a:ea typeface="Roboto" panose="02000000000000000000" pitchFamily="2" charset="0"/>
              <a:cs typeface="Roboto" panose="02000000000000000000" pitchFamily="2" charset="0"/>
            </a:rPr>
            <a:t>Etiquetado</a:t>
          </a:r>
        </a:p>
      </dgm:t>
    </dgm:pt>
    <dgm:pt modelId="{E38C7C0A-36BE-40BF-8933-BBB45AED68A0}" type="parTrans" cxnId="{86BD52BF-76CB-4884-95C4-955EF676D756}">
      <dgm:prSet/>
      <dgm:spPr/>
      <dgm:t>
        <a:bodyPr/>
        <a:lstStyle/>
        <a:p>
          <a:endParaRPr lang="es-ES"/>
        </a:p>
      </dgm:t>
    </dgm:pt>
    <dgm:pt modelId="{8F934C3C-463E-4463-989D-EF6D8F05A034}" type="sibTrans" cxnId="{86BD52BF-76CB-4884-95C4-955EF676D756}">
      <dgm:prSet/>
      <dgm:spPr/>
      <dgm:t>
        <a:bodyPr/>
        <a:lstStyle/>
        <a:p>
          <a:endParaRPr lang="es-ES"/>
        </a:p>
      </dgm:t>
    </dgm:pt>
    <dgm:pt modelId="{0509AB77-202F-42CB-80DB-2619E5B0D6E3}">
      <dgm:prSet phldrT="[Texto]" custT="1"/>
      <dgm:spPr/>
      <dgm:t>
        <a:bodyPr/>
        <a:lstStyle/>
        <a:p>
          <a:r>
            <a:rPr lang="es-ES" sz="2000" dirty="0">
              <a:latin typeface="Roboto" panose="02000000000000000000" pitchFamily="2" charset="0"/>
              <a:ea typeface="Roboto" panose="02000000000000000000" pitchFamily="2" charset="0"/>
              <a:cs typeface="Roboto" panose="02000000000000000000" pitchFamily="2" charset="0"/>
            </a:rPr>
            <a:t>Jerarquización</a:t>
          </a:r>
        </a:p>
      </dgm:t>
    </dgm:pt>
    <dgm:pt modelId="{20670E5B-7A2D-4EB3-9A10-05C9ED4E6617}" type="parTrans" cxnId="{B5BE0799-433E-49CA-BE51-167B16575EDF}">
      <dgm:prSet/>
      <dgm:spPr/>
      <dgm:t>
        <a:bodyPr/>
        <a:lstStyle/>
        <a:p>
          <a:endParaRPr lang="es-ES"/>
        </a:p>
      </dgm:t>
    </dgm:pt>
    <dgm:pt modelId="{06716265-7C3D-434C-8B5F-977476004A64}" type="sibTrans" cxnId="{B5BE0799-433E-49CA-BE51-167B16575EDF}">
      <dgm:prSet/>
      <dgm:spPr/>
      <dgm:t>
        <a:bodyPr/>
        <a:lstStyle/>
        <a:p>
          <a:endParaRPr lang="es-ES"/>
        </a:p>
      </dgm:t>
    </dgm:pt>
    <dgm:pt modelId="{55DDEA91-B85A-4E8B-B2D9-F6238301E98A}" type="pres">
      <dgm:prSet presAssocID="{2B6CA848-8489-4DF6-AAE0-50D81458198E}" presName="Name0" presStyleCnt="0">
        <dgm:presLayoutVars>
          <dgm:chMax val="7"/>
          <dgm:chPref val="7"/>
          <dgm:dir/>
          <dgm:animLvl val="lvl"/>
        </dgm:presLayoutVars>
      </dgm:prSet>
      <dgm:spPr/>
    </dgm:pt>
    <dgm:pt modelId="{F050DE81-5E62-4FDC-B683-C0FE1A4656A9}" type="pres">
      <dgm:prSet presAssocID="{210F042B-956C-4951-BDE1-F00F410E48FB}" presName="Accent1" presStyleCnt="0"/>
      <dgm:spPr/>
    </dgm:pt>
    <dgm:pt modelId="{ECAE36AE-A99C-441E-98B8-DB4AC5C5E2D1}" type="pres">
      <dgm:prSet presAssocID="{210F042B-956C-4951-BDE1-F00F410E48FB}" presName="Accent" presStyleLbl="node1" presStyleIdx="0" presStyleCnt="3"/>
      <dgm:spPr/>
    </dgm:pt>
    <dgm:pt modelId="{1109C3C1-E978-4F09-B2AC-14112A977ED7}" type="pres">
      <dgm:prSet presAssocID="{210F042B-956C-4951-BDE1-F00F410E48FB}" presName="Parent1" presStyleLbl="revTx" presStyleIdx="0" presStyleCnt="3" custScaleX="121204">
        <dgm:presLayoutVars>
          <dgm:chMax val="1"/>
          <dgm:chPref val="1"/>
          <dgm:bulletEnabled val="1"/>
        </dgm:presLayoutVars>
      </dgm:prSet>
      <dgm:spPr/>
    </dgm:pt>
    <dgm:pt modelId="{E4554B36-0F62-4882-A80C-DC1942032386}" type="pres">
      <dgm:prSet presAssocID="{74BBAC72-6D1A-4D5A-8CCF-E710A7DDF63A}" presName="Accent2" presStyleCnt="0"/>
      <dgm:spPr/>
    </dgm:pt>
    <dgm:pt modelId="{B5DCE656-48B5-48EE-A88F-42ABB9D56985}" type="pres">
      <dgm:prSet presAssocID="{74BBAC72-6D1A-4D5A-8CCF-E710A7DDF63A}" presName="Accent" presStyleLbl="node1" presStyleIdx="1" presStyleCnt="3"/>
      <dgm:spPr/>
    </dgm:pt>
    <dgm:pt modelId="{04DFE8AB-277E-46F2-8374-A17E8FB35E4A}" type="pres">
      <dgm:prSet presAssocID="{74BBAC72-6D1A-4D5A-8CCF-E710A7DDF63A}" presName="Parent2" presStyleLbl="revTx" presStyleIdx="1" presStyleCnt="3">
        <dgm:presLayoutVars>
          <dgm:chMax val="1"/>
          <dgm:chPref val="1"/>
          <dgm:bulletEnabled val="1"/>
        </dgm:presLayoutVars>
      </dgm:prSet>
      <dgm:spPr/>
    </dgm:pt>
    <dgm:pt modelId="{162E7226-C142-4951-B6E2-44376CC0C52D}" type="pres">
      <dgm:prSet presAssocID="{0509AB77-202F-42CB-80DB-2619E5B0D6E3}" presName="Accent3" presStyleCnt="0"/>
      <dgm:spPr/>
    </dgm:pt>
    <dgm:pt modelId="{79B23A4E-62E7-4D7A-8CE6-90236D5E0FBF}" type="pres">
      <dgm:prSet presAssocID="{0509AB77-202F-42CB-80DB-2619E5B0D6E3}" presName="Accent" presStyleLbl="node1" presStyleIdx="2" presStyleCnt="3"/>
      <dgm:spPr/>
    </dgm:pt>
    <dgm:pt modelId="{0867381A-E0EA-4954-A52D-8EE0AA9EFA31}" type="pres">
      <dgm:prSet presAssocID="{0509AB77-202F-42CB-80DB-2619E5B0D6E3}" presName="Parent3" presStyleLbl="revTx" presStyleIdx="2" presStyleCnt="3" custScaleX="136395">
        <dgm:presLayoutVars>
          <dgm:chMax val="1"/>
          <dgm:chPref val="1"/>
          <dgm:bulletEnabled val="1"/>
        </dgm:presLayoutVars>
      </dgm:prSet>
      <dgm:spPr/>
    </dgm:pt>
  </dgm:ptLst>
  <dgm:cxnLst>
    <dgm:cxn modelId="{A529DC21-E8B6-4DA8-8424-FA82F961F6E5}" srcId="{2B6CA848-8489-4DF6-AAE0-50D81458198E}" destId="{210F042B-956C-4951-BDE1-F00F410E48FB}" srcOrd="0" destOrd="0" parTransId="{D22D9314-3959-48B4-93EC-4FFC3833103C}" sibTransId="{5594B2B0-12F6-493E-A489-96C5420C5F03}"/>
    <dgm:cxn modelId="{B2244C33-56FD-4A77-8E3B-557706C6C108}" type="presOf" srcId="{210F042B-956C-4951-BDE1-F00F410E48FB}" destId="{1109C3C1-E978-4F09-B2AC-14112A977ED7}" srcOrd="0" destOrd="0" presId="urn:microsoft.com/office/officeart/2009/layout/CircleArrowProcess"/>
    <dgm:cxn modelId="{7E7B1662-D67B-402F-B6BC-C2A953FAD11A}" type="presOf" srcId="{0509AB77-202F-42CB-80DB-2619E5B0D6E3}" destId="{0867381A-E0EA-4954-A52D-8EE0AA9EFA31}" srcOrd="0" destOrd="0" presId="urn:microsoft.com/office/officeart/2009/layout/CircleArrowProcess"/>
    <dgm:cxn modelId="{B5BE0799-433E-49CA-BE51-167B16575EDF}" srcId="{2B6CA848-8489-4DF6-AAE0-50D81458198E}" destId="{0509AB77-202F-42CB-80DB-2619E5B0D6E3}" srcOrd="2" destOrd="0" parTransId="{20670E5B-7A2D-4EB3-9A10-05C9ED4E6617}" sibTransId="{06716265-7C3D-434C-8B5F-977476004A64}"/>
    <dgm:cxn modelId="{49AD5F9C-FAAB-4724-8AE0-8EB654146672}" type="presOf" srcId="{2B6CA848-8489-4DF6-AAE0-50D81458198E}" destId="{55DDEA91-B85A-4E8B-B2D9-F6238301E98A}" srcOrd="0" destOrd="0" presId="urn:microsoft.com/office/officeart/2009/layout/CircleArrowProcess"/>
    <dgm:cxn modelId="{FF2587AC-9B1F-41D3-999C-B7144E86C94C}" type="presOf" srcId="{74BBAC72-6D1A-4D5A-8CCF-E710A7DDF63A}" destId="{04DFE8AB-277E-46F2-8374-A17E8FB35E4A}" srcOrd="0" destOrd="0" presId="urn:microsoft.com/office/officeart/2009/layout/CircleArrowProcess"/>
    <dgm:cxn modelId="{86BD52BF-76CB-4884-95C4-955EF676D756}" srcId="{2B6CA848-8489-4DF6-AAE0-50D81458198E}" destId="{74BBAC72-6D1A-4D5A-8CCF-E710A7DDF63A}" srcOrd="1" destOrd="0" parTransId="{E38C7C0A-36BE-40BF-8933-BBB45AED68A0}" sibTransId="{8F934C3C-463E-4463-989D-EF6D8F05A034}"/>
    <dgm:cxn modelId="{7D7960A4-5D40-49CA-9A0B-C83D4768C7D9}" type="presParOf" srcId="{55DDEA91-B85A-4E8B-B2D9-F6238301E98A}" destId="{F050DE81-5E62-4FDC-B683-C0FE1A4656A9}" srcOrd="0" destOrd="0" presId="urn:microsoft.com/office/officeart/2009/layout/CircleArrowProcess"/>
    <dgm:cxn modelId="{0E05B6E6-63EE-4672-B99B-DD7981C29AFB}" type="presParOf" srcId="{F050DE81-5E62-4FDC-B683-C0FE1A4656A9}" destId="{ECAE36AE-A99C-441E-98B8-DB4AC5C5E2D1}" srcOrd="0" destOrd="0" presId="urn:microsoft.com/office/officeart/2009/layout/CircleArrowProcess"/>
    <dgm:cxn modelId="{1B27A168-3C59-4310-916C-88D40809EC4E}" type="presParOf" srcId="{55DDEA91-B85A-4E8B-B2D9-F6238301E98A}" destId="{1109C3C1-E978-4F09-B2AC-14112A977ED7}" srcOrd="1" destOrd="0" presId="urn:microsoft.com/office/officeart/2009/layout/CircleArrowProcess"/>
    <dgm:cxn modelId="{A48BDD8D-EF7A-4931-B449-C23D52C97BAF}" type="presParOf" srcId="{55DDEA91-B85A-4E8B-B2D9-F6238301E98A}" destId="{E4554B36-0F62-4882-A80C-DC1942032386}" srcOrd="2" destOrd="0" presId="urn:microsoft.com/office/officeart/2009/layout/CircleArrowProcess"/>
    <dgm:cxn modelId="{5BF543A0-E4E5-4A65-9D63-EF73D201AD66}" type="presParOf" srcId="{E4554B36-0F62-4882-A80C-DC1942032386}" destId="{B5DCE656-48B5-48EE-A88F-42ABB9D56985}" srcOrd="0" destOrd="0" presId="urn:microsoft.com/office/officeart/2009/layout/CircleArrowProcess"/>
    <dgm:cxn modelId="{55E2D8AA-DEC4-416D-8FAB-8B499ECDB9DD}" type="presParOf" srcId="{55DDEA91-B85A-4E8B-B2D9-F6238301E98A}" destId="{04DFE8AB-277E-46F2-8374-A17E8FB35E4A}" srcOrd="3" destOrd="0" presId="urn:microsoft.com/office/officeart/2009/layout/CircleArrowProcess"/>
    <dgm:cxn modelId="{DB28DF2C-FDC5-48E2-A21F-24AFA87AC3BB}" type="presParOf" srcId="{55DDEA91-B85A-4E8B-B2D9-F6238301E98A}" destId="{162E7226-C142-4951-B6E2-44376CC0C52D}" srcOrd="4" destOrd="0" presId="urn:microsoft.com/office/officeart/2009/layout/CircleArrowProcess"/>
    <dgm:cxn modelId="{53BEDD17-7A53-41A7-B225-9B89D6A85944}" type="presParOf" srcId="{162E7226-C142-4951-B6E2-44376CC0C52D}" destId="{79B23A4E-62E7-4D7A-8CE6-90236D5E0FBF}" srcOrd="0" destOrd="0" presId="urn:microsoft.com/office/officeart/2009/layout/CircleArrowProcess"/>
    <dgm:cxn modelId="{D678C2CE-AE24-4327-BCFE-DCBFDAACEB73}" type="presParOf" srcId="{55DDEA91-B85A-4E8B-B2D9-F6238301E98A}" destId="{0867381A-E0EA-4954-A52D-8EE0AA9EFA31}" srcOrd="5"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D7D3AD-D8D9-4C8A-AAC5-61305395316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s-ES"/>
        </a:p>
      </dgm:t>
    </dgm:pt>
    <dgm:pt modelId="{6FFD0773-6C57-4BB8-8626-DB5C21904273}">
      <dgm:prSet phldrT="[Texto]"/>
      <dgm:spPr>
        <a:gradFill flip="none" rotWithShape="0">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path path="circle">
            <a:fillToRect l="50000" t="50000" r="50000" b="50000"/>
          </a:path>
          <a:tileRect/>
        </a:gradFill>
        <a:ln>
          <a:noFill/>
        </a:ln>
        <a:effectLst>
          <a:outerShdw blurRad="50800" dist="38100" algn="l" rotWithShape="0">
            <a:prstClr val="black">
              <a:alpha val="40000"/>
            </a:prstClr>
          </a:outerShdw>
        </a:effectLst>
      </dgm:spPr>
      <dgm:t>
        <a:bodyPr/>
        <a:lstStyle/>
        <a:p>
          <a:endParaRPr lang="es-ES" dirty="0">
            <a:ln>
              <a:noFill/>
            </a:ln>
          </a:endParaRPr>
        </a:p>
      </dgm:t>
    </dgm:pt>
    <dgm:pt modelId="{86BA7452-2D2D-4755-8952-E244CDD00D87}" type="parTrans" cxnId="{52C3765A-C5EE-4DFE-AC59-6074A38020B3}">
      <dgm:prSet/>
      <dgm:spPr/>
      <dgm:t>
        <a:bodyPr/>
        <a:lstStyle/>
        <a:p>
          <a:endParaRPr lang="es-ES"/>
        </a:p>
      </dgm:t>
    </dgm:pt>
    <dgm:pt modelId="{3BCE0D5B-9F4E-404E-A48D-FE1E63234585}" type="sibTrans" cxnId="{52C3765A-C5EE-4DFE-AC59-6074A38020B3}">
      <dgm:prSet/>
      <dgm:spPr/>
      <dgm:t>
        <a:bodyPr/>
        <a:lstStyle/>
        <a:p>
          <a:endParaRPr lang="es-ES"/>
        </a:p>
      </dgm:t>
    </dgm:pt>
    <dgm:pt modelId="{0686B758-638E-4F0C-9C98-769897A00682}">
      <dgm:prSet phldrT="[Texto]" custT="1"/>
      <dgm:spPr>
        <a:ln>
          <a:noFill/>
        </a:ln>
      </dgm:spPr>
      <dgm:t>
        <a:bodyPr/>
        <a:lstStyle/>
        <a:p>
          <a:pPr algn="ctr">
            <a:buNone/>
          </a:pPr>
          <a:r>
            <a:rPr lang="es-ES" sz="4000" dirty="0">
              <a:latin typeface="Roboto" charset="0"/>
              <a:ea typeface="Roboto" charset="0"/>
              <a:cs typeface="Roboto" charset="0"/>
            </a:rPr>
            <a:t>Machine </a:t>
          </a:r>
          <a:r>
            <a:rPr lang="es-ES" sz="4000" dirty="0" err="1">
              <a:latin typeface="Roboto" charset="0"/>
              <a:ea typeface="Roboto" charset="0"/>
              <a:cs typeface="Roboto" charset="0"/>
            </a:rPr>
            <a:t>Learning</a:t>
          </a:r>
          <a:endParaRPr lang="es-ES" sz="4000" dirty="0">
            <a:latin typeface="Roboto" charset="0"/>
            <a:ea typeface="Roboto" charset="0"/>
            <a:cs typeface="Roboto" charset="0"/>
          </a:endParaRPr>
        </a:p>
      </dgm:t>
    </dgm:pt>
    <dgm:pt modelId="{4FD7B081-DA42-4AB0-B0DE-07447CB36DAD}" type="parTrans" cxnId="{07E3D8A3-F87A-44A3-B6E2-9D654BD50445}">
      <dgm:prSet/>
      <dgm:spPr/>
      <dgm:t>
        <a:bodyPr/>
        <a:lstStyle/>
        <a:p>
          <a:endParaRPr lang="es-ES"/>
        </a:p>
      </dgm:t>
    </dgm:pt>
    <dgm:pt modelId="{E1E97067-669A-4274-84F3-205D32090CFD}" type="sibTrans" cxnId="{07E3D8A3-F87A-44A3-B6E2-9D654BD50445}">
      <dgm:prSet/>
      <dgm:spPr/>
      <dgm:t>
        <a:bodyPr/>
        <a:lstStyle/>
        <a:p>
          <a:endParaRPr lang="es-ES"/>
        </a:p>
      </dgm:t>
    </dgm:pt>
    <dgm:pt modelId="{CB021D6D-85A0-4287-B4CD-20866245CA94}">
      <dgm:prSet phldrT="[Texto]"/>
      <dgm:spPr>
        <a:solidFill>
          <a:schemeClr val="bg1">
            <a:lumMod val="65000"/>
          </a:schemeClr>
        </a:solidFill>
        <a:ln>
          <a:noFill/>
        </a:ln>
      </dgm:spPr>
      <dgm:t>
        <a:bodyPr/>
        <a:lstStyle/>
        <a:p>
          <a:endParaRPr lang="es-ES" dirty="0">
            <a:ln>
              <a:noFill/>
            </a:ln>
          </a:endParaRPr>
        </a:p>
      </dgm:t>
    </dgm:pt>
    <dgm:pt modelId="{121CF774-D010-4854-B892-775A7556A539}" type="parTrans" cxnId="{E1A4923D-2081-43A8-AD82-41E7280FBFD0}">
      <dgm:prSet/>
      <dgm:spPr/>
      <dgm:t>
        <a:bodyPr/>
        <a:lstStyle/>
        <a:p>
          <a:endParaRPr lang="es-ES"/>
        </a:p>
      </dgm:t>
    </dgm:pt>
    <dgm:pt modelId="{85013383-C307-4869-9BCF-D346E46CD248}" type="sibTrans" cxnId="{E1A4923D-2081-43A8-AD82-41E7280FBFD0}">
      <dgm:prSet/>
      <dgm:spPr/>
      <dgm:t>
        <a:bodyPr/>
        <a:lstStyle/>
        <a:p>
          <a:endParaRPr lang="es-ES"/>
        </a:p>
      </dgm:t>
    </dgm:pt>
    <dgm:pt modelId="{80680DD5-7327-4449-857D-A980D3AAA852}">
      <dgm:prSet phldrT="[Texto]" custT="1"/>
      <dgm:spPr>
        <a:ln>
          <a:noFill/>
        </a:ln>
      </dgm:spPr>
      <dgm:t>
        <a:bodyPr/>
        <a:lstStyle/>
        <a:p>
          <a:pPr algn="ctr">
            <a:buNone/>
          </a:pPr>
          <a:r>
            <a:rPr lang="es-ES" sz="4000" dirty="0">
              <a:latin typeface="Roboto" charset="0"/>
              <a:ea typeface="Roboto" charset="0"/>
              <a:cs typeface="Roboto" charset="0"/>
            </a:rPr>
            <a:t>Minería de datos</a:t>
          </a:r>
        </a:p>
      </dgm:t>
    </dgm:pt>
    <dgm:pt modelId="{219FACB8-B415-49B0-AA00-3214A071C823}" type="parTrans" cxnId="{8167A4C8-8D13-40A3-B191-127EB9924821}">
      <dgm:prSet/>
      <dgm:spPr/>
      <dgm:t>
        <a:bodyPr/>
        <a:lstStyle/>
        <a:p>
          <a:endParaRPr lang="es-ES"/>
        </a:p>
      </dgm:t>
    </dgm:pt>
    <dgm:pt modelId="{0580F8D3-4AD6-4D07-8388-C9914D7F89A1}" type="sibTrans" cxnId="{8167A4C8-8D13-40A3-B191-127EB9924821}">
      <dgm:prSet/>
      <dgm:spPr/>
      <dgm:t>
        <a:bodyPr/>
        <a:lstStyle/>
        <a:p>
          <a:endParaRPr lang="es-ES"/>
        </a:p>
      </dgm:t>
    </dgm:pt>
    <dgm:pt modelId="{7122722E-6983-4D9D-8493-CDA2CD3E3067}">
      <dgm:prSet phldrT="[Texto]"/>
      <dgm:spPr>
        <a:solidFill>
          <a:schemeClr val="bg1">
            <a:lumMod val="65000"/>
          </a:schemeClr>
        </a:solidFill>
        <a:ln>
          <a:noFill/>
        </a:ln>
      </dgm:spPr>
      <dgm:t>
        <a:bodyPr/>
        <a:lstStyle/>
        <a:p>
          <a:endParaRPr lang="es-ES" dirty="0">
            <a:ln>
              <a:noFill/>
            </a:ln>
          </a:endParaRPr>
        </a:p>
      </dgm:t>
    </dgm:pt>
    <dgm:pt modelId="{782AEB12-00F5-4E44-AB7D-21F5C3E2AB4F}" type="parTrans" cxnId="{AA2FF714-9FFF-44C4-96D2-06923141C1F5}">
      <dgm:prSet/>
      <dgm:spPr/>
      <dgm:t>
        <a:bodyPr/>
        <a:lstStyle/>
        <a:p>
          <a:endParaRPr lang="es-ES"/>
        </a:p>
      </dgm:t>
    </dgm:pt>
    <dgm:pt modelId="{A5A44D03-1EB5-48B9-9FB9-C04D83B989CD}" type="sibTrans" cxnId="{AA2FF714-9FFF-44C4-96D2-06923141C1F5}">
      <dgm:prSet/>
      <dgm:spPr/>
      <dgm:t>
        <a:bodyPr/>
        <a:lstStyle/>
        <a:p>
          <a:endParaRPr lang="es-ES"/>
        </a:p>
      </dgm:t>
    </dgm:pt>
    <dgm:pt modelId="{A0164F35-C640-41BF-A3E1-27CED0FE4D90}">
      <dgm:prSet phldrT="[Texto]" custT="1"/>
      <dgm:spPr>
        <a:ln>
          <a:noFill/>
        </a:ln>
      </dgm:spPr>
      <dgm:t>
        <a:bodyPr/>
        <a:lstStyle/>
        <a:p>
          <a:pPr algn="ctr">
            <a:buNone/>
          </a:pPr>
          <a:r>
            <a:rPr lang="es-ES" sz="4000" dirty="0">
              <a:latin typeface="Roboto" charset="0"/>
              <a:ea typeface="Roboto" charset="0"/>
              <a:cs typeface="Roboto" charset="0"/>
            </a:rPr>
            <a:t>Analíticas Predictivas</a:t>
          </a:r>
        </a:p>
      </dgm:t>
    </dgm:pt>
    <dgm:pt modelId="{9C5D6261-7AFF-468A-A24F-32A4E047BCD6}" type="parTrans" cxnId="{FC770E96-1A9B-45DD-9CF8-9DE8FB3D665D}">
      <dgm:prSet/>
      <dgm:spPr/>
      <dgm:t>
        <a:bodyPr/>
        <a:lstStyle/>
        <a:p>
          <a:endParaRPr lang="es-ES"/>
        </a:p>
      </dgm:t>
    </dgm:pt>
    <dgm:pt modelId="{15F284AA-B2EF-43B4-BD93-5DDD85D43613}" type="sibTrans" cxnId="{FC770E96-1A9B-45DD-9CF8-9DE8FB3D665D}">
      <dgm:prSet/>
      <dgm:spPr/>
      <dgm:t>
        <a:bodyPr/>
        <a:lstStyle/>
        <a:p>
          <a:endParaRPr lang="es-ES"/>
        </a:p>
      </dgm:t>
    </dgm:pt>
    <dgm:pt modelId="{1ACA2026-4C0B-43A9-827A-E65EE5656482}">
      <dgm:prSet phldrT="[Texto]"/>
      <dgm:spPr>
        <a:solidFill>
          <a:schemeClr val="bg1">
            <a:lumMod val="65000"/>
          </a:schemeClr>
        </a:solidFill>
        <a:ln>
          <a:noFill/>
        </a:ln>
      </dgm:spPr>
      <dgm:t>
        <a:bodyPr/>
        <a:lstStyle/>
        <a:p>
          <a:endParaRPr lang="es-ES" dirty="0">
            <a:ln>
              <a:noFill/>
            </a:ln>
          </a:endParaRPr>
        </a:p>
      </dgm:t>
    </dgm:pt>
    <dgm:pt modelId="{8149BF1A-528C-4308-9EA9-3E1FBD8F1653}" type="parTrans" cxnId="{FCAC6E83-07CB-4D57-95A1-D6F8A29825AC}">
      <dgm:prSet/>
      <dgm:spPr/>
      <dgm:t>
        <a:bodyPr/>
        <a:lstStyle/>
        <a:p>
          <a:endParaRPr lang="es-ES"/>
        </a:p>
      </dgm:t>
    </dgm:pt>
    <dgm:pt modelId="{4D5ED4F2-4770-47C6-A4ED-234A462CAC26}" type="sibTrans" cxnId="{FCAC6E83-07CB-4D57-95A1-D6F8A29825AC}">
      <dgm:prSet/>
      <dgm:spPr/>
      <dgm:t>
        <a:bodyPr/>
        <a:lstStyle/>
        <a:p>
          <a:endParaRPr lang="es-ES"/>
        </a:p>
      </dgm:t>
    </dgm:pt>
    <dgm:pt modelId="{AC15CA33-2555-47D3-A3F1-DED7A30EA876}">
      <dgm:prSet custT="1"/>
      <dgm:spPr>
        <a:ln>
          <a:noFill/>
        </a:ln>
      </dgm:spPr>
      <dgm:t>
        <a:bodyPr/>
        <a:lstStyle/>
        <a:p>
          <a:pPr algn="ctr">
            <a:buNone/>
          </a:pPr>
          <a:r>
            <a:rPr lang="es-ES" sz="4000" dirty="0">
              <a:latin typeface="Roboto" charset="0"/>
              <a:ea typeface="Roboto" charset="0"/>
              <a:cs typeface="Roboto" charset="0"/>
            </a:rPr>
            <a:t>Minería de Textos</a:t>
          </a:r>
        </a:p>
      </dgm:t>
    </dgm:pt>
    <dgm:pt modelId="{E56F977C-061E-42A9-B083-8BAE99F36DBE}" type="parTrans" cxnId="{69011FA7-6180-42B8-AF10-1962E2C58EE2}">
      <dgm:prSet/>
      <dgm:spPr/>
      <dgm:t>
        <a:bodyPr/>
        <a:lstStyle/>
        <a:p>
          <a:endParaRPr lang="es-ES"/>
        </a:p>
      </dgm:t>
    </dgm:pt>
    <dgm:pt modelId="{A847C50E-E1B1-4AAD-965E-CA9F37E4AD10}" type="sibTrans" cxnId="{69011FA7-6180-42B8-AF10-1962E2C58EE2}">
      <dgm:prSet/>
      <dgm:spPr/>
      <dgm:t>
        <a:bodyPr/>
        <a:lstStyle/>
        <a:p>
          <a:endParaRPr lang="es-ES"/>
        </a:p>
      </dgm:t>
    </dgm:pt>
    <dgm:pt modelId="{8DE15F9D-D0CC-4F2C-A163-6FC79F234656}" type="pres">
      <dgm:prSet presAssocID="{FDD7D3AD-D8D9-4C8A-AAC5-61305395316F}" presName="linearFlow" presStyleCnt="0">
        <dgm:presLayoutVars>
          <dgm:dir/>
          <dgm:animLvl val="lvl"/>
          <dgm:resizeHandles val="exact"/>
        </dgm:presLayoutVars>
      </dgm:prSet>
      <dgm:spPr/>
    </dgm:pt>
    <dgm:pt modelId="{FA0D9655-AF98-4CE1-BE62-72C71E4438ED}" type="pres">
      <dgm:prSet presAssocID="{6FFD0773-6C57-4BB8-8626-DB5C21904273}" presName="composite" presStyleCnt="0"/>
      <dgm:spPr/>
    </dgm:pt>
    <dgm:pt modelId="{DE998815-A231-4FF6-A0C4-E837EBEA013B}" type="pres">
      <dgm:prSet presAssocID="{6FFD0773-6C57-4BB8-8626-DB5C21904273}" presName="parentText" presStyleLbl="alignNode1" presStyleIdx="0" presStyleCnt="4" custAng="0" custScaleX="253675" custScaleY="99314" custLinFactNeighborX="-12537" custLinFactNeighborY="-389">
        <dgm:presLayoutVars>
          <dgm:chMax val="1"/>
          <dgm:bulletEnabled val="1"/>
        </dgm:presLayoutVars>
      </dgm:prSet>
      <dgm:spPr/>
    </dgm:pt>
    <dgm:pt modelId="{A80AC857-113B-418B-B7BF-9D589A76314D}" type="pres">
      <dgm:prSet presAssocID="{6FFD0773-6C57-4BB8-8626-DB5C21904273}" presName="descendantText" presStyleLbl="alignAcc1" presStyleIdx="0" presStyleCnt="4" custScaleX="72823" custLinFactNeighborX="5961" custLinFactNeighborY="-509">
        <dgm:presLayoutVars>
          <dgm:bulletEnabled val="1"/>
        </dgm:presLayoutVars>
      </dgm:prSet>
      <dgm:spPr/>
    </dgm:pt>
    <dgm:pt modelId="{D66381D5-80CD-4AEC-9543-C9023E4CF408}" type="pres">
      <dgm:prSet presAssocID="{3BCE0D5B-9F4E-404E-A48D-FE1E63234585}" presName="sp" presStyleCnt="0"/>
      <dgm:spPr/>
    </dgm:pt>
    <dgm:pt modelId="{9028D705-FC50-40F5-8397-F0F48D4634BD}" type="pres">
      <dgm:prSet presAssocID="{CB021D6D-85A0-4287-B4CD-20866245CA94}" presName="composite" presStyleCnt="0"/>
      <dgm:spPr/>
    </dgm:pt>
    <dgm:pt modelId="{7BFF5846-5B07-447A-9FF0-8FDA15A0675A}" type="pres">
      <dgm:prSet presAssocID="{CB021D6D-85A0-4287-B4CD-20866245CA94}" presName="parentText" presStyleLbl="alignNode1" presStyleIdx="1" presStyleCnt="4" custScaleX="254802" custScaleY="99650" custLinFactNeighborX="-12513" custLinFactNeighborY="-510">
        <dgm:presLayoutVars>
          <dgm:chMax val="1"/>
          <dgm:bulletEnabled val="1"/>
        </dgm:presLayoutVars>
      </dgm:prSet>
      <dgm:spPr/>
    </dgm:pt>
    <dgm:pt modelId="{62177A0C-53FC-4DAB-99E5-07454A00F94C}" type="pres">
      <dgm:prSet presAssocID="{CB021D6D-85A0-4287-B4CD-20866245CA94}" presName="descendantText" presStyleLbl="alignAcc1" presStyleIdx="1" presStyleCnt="4" custScaleX="73425" custLinFactNeighborX="6250">
        <dgm:presLayoutVars>
          <dgm:bulletEnabled val="1"/>
        </dgm:presLayoutVars>
      </dgm:prSet>
      <dgm:spPr/>
    </dgm:pt>
    <dgm:pt modelId="{370165D6-3422-451C-A148-0564BEB71846}" type="pres">
      <dgm:prSet presAssocID="{85013383-C307-4869-9BCF-D346E46CD248}" presName="sp" presStyleCnt="0"/>
      <dgm:spPr/>
    </dgm:pt>
    <dgm:pt modelId="{9A6CB60B-4B89-4963-AFD0-D6FAF5EE1AC4}" type="pres">
      <dgm:prSet presAssocID="{7122722E-6983-4D9D-8493-CDA2CD3E3067}" presName="composite" presStyleCnt="0"/>
      <dgm:spPr/>
    </dgm:pt>
    <dgm:pt modelId="{2153977A-391C-4E98-947C-ED5BE77A0E3F}" type="pres">
      <dgm:prSet presAssocID="{7122722E-6983-4D9D-8493-CDA2CD3E3067}" presName="parentText" presStyleLbl="alignNode1" presStyleIdx="2" presStyleCnt="4" custScaleX="261322" custLinFactNeighborX="-14636">
        <dgm:presLayoutVars>
          <dgm:chMax val="1"/>
          <dgm:bulletEnabled val="1"/>
        </dgm:presLayoutVars>
      </dgm:prSet>
      <dgm:spPr/>
    </dgm:pt>
    <dgm:pt modelId="{FF59151C-AC61-4D9E-8694-56249899BF23}" type="pres">
      <dgm:prSet presAssocID="{7122722E-6983-4D9D-8493-CDA2CD3E3067}" presName="descendantText" presStyleLbl="alignAcc1" presStyleIdx="2" presStyleCnt="4" custScaleX="72851" custLinFactNeighborX="6127">
        <dgm:presLayoutVars>
          <dgm:bulletEnabled val="1"/>
        </dgm:presLayoutVars>
      </dgm:prSet>
      <dgm:spPr/>
    </dgm:pt>
    <dgm:pt modelId="{19667F3D-A05D-4B30-8A27-8AAD92DF834F}" type="pres">
      <dgm:prSet presAssocID="{A5A44D03-1EB5-48B9-9FB9-C04D83B989CD}" presName="sp" presStyleCnt="0"/>
      <dgm:spPr/>
    </dgm:pt>
    <dgm:pt modelId="{FDDF1E4E-A882-454A-BE61-4D39674434EB}" type="pres">
      <dgm:prSet presAssocID="{1ACA2026-4C0B-43A9-827A-E65EE5656482}" presName="composite" presStyleCnt="0"/>
      <dgm:spPr/>
    </dgm:pt>
    <dgm:pt modelId="{15E75AB1-B696-4C38-8F2C-1FB5183AB46D}" type="pres">
      <dgm:prSet presAssocID="{1ACA2026-4C0B-43A9-827A-E65EE5656482}" presName="parentText" presStyleLbl="alignNode1" presStyleIdx="3" presStyleCnt="4" custScaleX="261567" custLinFactNeighborX="-14636">
        <dgm:presLayoutVars>
          <dgm:chMax val="1"/>
          <dgm:bulletEnabled val="1"/>
        </dgm:presLayoutVars>
      </dgm:prSet>
      <dgm:spPr/>
    </dgm:pt>
    <dgm:pt modelId="{D18A4CFE-B546-490C-B1AA-2D29D9675769}" type="pres">
      <dgm:prSet presAssocID="{1ACA2026-4C0B-43A9-827A-E65EE5656482}" presName="descendantText" presStyleLbl="alignAcc1" presStyleIdx="3" presStyleCnt="4" custScaleX="72992" custLinFactNeighborX="5959">
        <dgm:presLayoutVars>
          <dgm:bulletEnabled val="1"/>
        </dgm:presLayoutVars>
      </dgm:prSet>
      <dgm:spPr/>
    </dgm:pt>
  </dgm:ptLst>
  <dgm:cxnLst>
    <dgm:cxn modelId="{6D3B190C-0FFE-4920-9A3B-A3B9E2F9071E}" type="presOf" srcId="{A0164F35-C640-41BF-A3E1-27CED0FE4D90}" destId="{FF59151C-AC61-4D9E-8694-56249899BF23}" srcOrd="0" destOrd="0" presId="urn:microsoft.com/office/officeart/2005/8/layout/chevron2"/>
    <dgm:cxn modelId="{AA2FF714-9FFF-44C4-96D2-06923141C1F5}" srcId="{FDD7D3AD-D8D9-4C8A-AAC5-61305395316F}" destId="{7122722E-6983-4D9D-8493-CDA2CD3E3067}" srcOrd="2" destOrd="0" parTransId="{782AEB12-00F5-4E44-AB7D-21F5C3E2AB4F}" sibTransId="{A5A44D03-1EB5-48B9-9FB9-C04D83B989CD}"/>
    <dgm:cxn modelId="{E1A4923D-2081-43A8-AD82-41E7280FBFD0}" srcId="{FDD7D3AD-D8D9-4C8A-AAC5-61305395316F}" destId="{CB021D6D-85A0-4287-B4CD-20866245CA94}" srcOrd="1" destOrd="0" parTransId="{121CF774-D010-4854-B892-775A7556A539}" sibTransId="{85013383-C307-4869-9BCF-D346E46CD248}"/>
    <dgm:cxn modelId="{0091DD47-10BE-439E-B9FD-AE9EC2B13D54}" type="presOf" srcId="{1ACA2026-4C0B-43A9-827A-E65EE5656482}" destId="{15E75AB1-B696-4C38-8F2C-1FB5183AB46D}" srcOrd="0" destOrd="0" presId="urn:microsoft.com/office/officeart/2005/8/layout/chevron2"/>
    <dgm:cxn modelId="{48C3116A-4D36-4301-8F4E-CF90A6730965}" type="presOf" srcId="{6FFD0773-6C57-4BB8-8626-DB5C21904273}" destId="{DE998815-A231-4FF6-A0C4-E837EBEA013B}" srcOrd="0" destOrd="0" presId="urn:microsoft.com/office/officeart/2005/8/layout/chevron2"/>
    <dgm:cxn modelId="{5F60C36F-38DC-4760-B444-0F2EA5EB8D39}" type="presOf" srcId="{AC15CA33-2555-47D3-A3F1-DED7A30EA876}" destId="{D18A4CFE-B546-490C-B1AA-2D29D9675769}" srcOrd="0" destOrd="0" presId="urn:microsoft.com/office/officeart/2005/8/layout/chevron2"/>
    <dgm:cxn modelId="{EAA9A372-D1B8-4101-86D0-991B2539F82E}" type="presOf" srcId="{7122722E-6983-4D9D-8493-CDA2CD3E3067}" destId="{2153977A-391C-4E98-947C-ED5BE77A0E3F}" srcOrd="0" destOrd="0" presId="urn:microsoft.com/office/officeart/2005/8/layout/chevron2"/>
    <dgm:cxn modelId="{0396B457-A69C-4A20-91BF-3062943183A3}" type="presOf" srcId="{FDD7D3AD-D8D9-4C8A-AAC5-61305395316F}" destId="{8DE15F9D-D0CC-4F2C-A163-6FC79F234656}" srcOrd="0" destOrd="0" presId="urn:microsoft.com/office/officeart/2005/8/layout/chevron2"/>
    <dgm:cxn modelId="{7ECC8A59-CE14-4277-AB6D-82D615008B9A}" type="presOf" srcId="{80680DD5-7327-4449-857D-A980D3AAA852}" destId="{62177A0C-53FC-4DAB-99E5-07454A00F94C}" srcOrd="0" destOrd="0" presId="urn:microsoft.com/office/officeart/2005/8/layout/chevron2"/>
    <dgm:cxn modelId="{52C3765A-C5EE-4DFE-AC59-6074A38020B3}" srcId="{FDD7D3AD-D8D9-4C8A-AAC5-61305395316F}" destId="{6FFD0773-6C57-4BB8-8626-DB5C21904273}" srcOrd="0" destOrd="0" parTransId="{86BA7452-2D2D-4755-8952-E244CDD00D87}" sibTransId="{3BCE0D5B-9F4E-404E-A48D-FE1E63234585}"/>
    <dgm:cxn modelId="{FCAC6E83-07CB-4D57-95A1-D6F8A29825AC}" srcId="{FDD7D3AD-D8D9-4C8A-AAC5-61305395316F}" destId="{1ACA2026-4C0B-43A9-827A-E65EE5656482}" srcOrd="3" destOrd="0" parTransId="{8149BF1A-528C-4308-9EA9-3E1FBD8F1653}" sibTransId="{4D5ED4F2-4770-47C6-A4ED-234A462CAC26}"/>
    <dgm:cxn modelId="{FC770E96-1A9B-45DD-9CF8-9DE8FB3D665D}" srcId="{7122722E-6983-4D9D-8493-CDA2CD3E3067}" destId="{A0164F35-C640-41BF-A3E1-27CED0FE4D90}" srcOrd="0" destOrd="0" parTransId="{9C5D6261-7AFF-468A-A24F-32A4E047BCD6}" sibTransId="{15F284AA-B2EF-43B4-BD93-5DDD85D43613}"/>
    <dgm:cxn modelId="{07E3D8A3-F87A-44A3-B6E2-9D654BD50445}" srcId="{6FFD0773-6C57-4BB8-8626-DB5C21904273}" destId="{0686B758-638E-4F0C-9C98-769897A00682}" srcOrd="0" destOrd="0" parTransId="{4FD7B081-DA42-4AB0-B0DE-07447CB36DAD}" sibTransId="{E1E97067-669A-4274-84F3-205D32090CFD}"/>
    <dgm:cxn modelId="{69011FA7-6180-42B8-AF10-1962E2C58EE2}" srcId="{1ACA2026-4C0B-43A9-827A-E65EE5656482}" destId="{AC15CA33-2555-47D3-A3F1-DED7A30EA876}" srcOrd="0" destOrd="0" parTransId="{E56F977C-061E-42A9-B083-8BAE99F36DBE}" sibTransId="{A847C50E-E1B1-4AAD-965E-CA9F37E4AD10}"/>
    <dgm:cxn modelId="{8167A4C8-8D13-40A3-B191-127EB9924821}" srcId="{CB021D6D-85A0-4287-B4CD-20866245CA94}" destId="{80680DD5-7327-4449-857D-A980D3AAA852}" srcOrd="0" destOrd="0" parTransId="{219FACB8-B415-49B0-AA00-3214A071C823}" sibTransId="{0580F8D3-4AD6-4D07-8388-C9914D7F89A1}"/>
    <dgm:cxn modelId="{3CE8A9CD-18DF-41E9-8D90-63BEF66D5F49}" type="presOf" srcId="{0686B758-638E-4F0C-9C98-769897A00682}" destId="{A80AC857-113B-418B-B7BF-9D589A76314D}" srcOrd="0" destOrd="0" presId="urn:microsoft.com/office/officeart/2005/8/layout/chevron2"/>
    <dgm:cxn modelId="{E72179E7-2611-4C34-A2E8-15E34E161DD6}" type="presOf" srcId="{CB021D6D-85A0-4287-B4CD-20866245CA94}" destId="{7BFF5846-5B07-447A-9FF0-8FDA15A0675A}" srcOrd="0" destOrd="0" presId="urn:microsoft.com/office/officeart/2005/8/layout/chevron2"/>
    <dgm:cxn modelId="{7EE37127-C42C-4142-AB03-083CE32A3D3F}" type="presParOf" srcId="{8DE15F9D-D0CC-4F2C-A163-6FC79F234656}" destId="{FA0D9655-AF98-4CE1-BE62-72C71E4438ED}" srcOrd="0" destOrd="0" presId="urn:microsoft.com/office/officeart/2005/8/layout/chevron2"/>
    <dgm:cxn modelId="{685B0A8D-9DC9-470D-87E4-A11FE2FBCA84}" type="presParOf" srcId="{FA0D9655-AF98-4CE1-BE62-72C71E4438ED}" destId="{DE998815-A231-4FF6-A0C4-E837EBEA013B}" srcOrd="0" destOrd="0" presId="urn:microsoft.com/office/officeart/2005/8/layout/chevron2"/>
    <dgm:cxn modelId="{75C1FAE8-A4A3-468A-8E58-F4BBDAF4DC32}" type="presParOf" srcId="{FA0D9655-AF98-4CE1-BE62-72C71E4438ED}" destId="{A80AC857-113B-418B-B7BF-9D589A76314D}" srcOrd="1" destOrd="0" presId="urn:microsoft.com/office/officeart/2005/8/layout/chevron2"/>
    <dgm:cxn modelId="{94DFB06D-CB41-4E19-92A4-CA966C94FCA9}" type="presParOf" srcId="{8DE15F9D-D0CC-4F2C-A163-6FC79F234656}" destId="{D66381D5-80CD-4AEC-9543-C9023E4CF408}" srcOrd="1" destOrd="0" presId="urn:microsoft.com/office/officeart/2005/8/layout/chevron2"/>
    <dgm:cxn modelId="{50D63061-7177-4280-80F0-5C895822424B}" type="presParOf" srcId="{8DE15F9D-D0CC-4F2C-A163-6FC79F234656}" destId="{9028D705-FC50-40F5-8397-F0F48D4634BD}" srcOrd="2" destOrd="0" presId="urn:microsoft.com/office/officeart/2005/8/layout/chevron2"/>
    <dgm:cxn modelId="{212D8ADF-226C-43B0-AC4D-AD3EAC44B582}" type="presParOf" srcId="{9028D705-FC50-40F5-8397-F0F48D4634BD}" destId="{7BFF5846-5B07-447A-9FF0-8FDA15A0675A}" srcOrd="0" destOrd="0" presId="urn:microsoft.com/office/officeart/2005/8/layout/chevron2"/>
    <dgm:cxn modelId="{759036F6-1AD4-4387-A57E-98556D23BD1F}" type="presParOf" srcId="{9028D705-FC50-40F5-8397-F0F48D4634BD}" destId="{62177A0C-53FC-4DAB-99E5-07454A00F94C}" srcOrd="1" destOrd="0" presId="urn:microsoft.com/office/officeart/2005/8/layout/chevron2"/>
    <dgm:cxn modelId="{D6630A28-915F-4E9D-9B7A-8CD092D29A76}" type="presParOf" srcId="{8DE15F9D-D0CC-4F2C-A163-6FC79F234656}" destId="{370165D6-3422-451C-A148-0564BEB71846}" srcOrd="3" destOrd="0" presId="urn:microsoft.com/office/officeart/2005/8/layout/chevron2"/>
    <dgm:cxn modelId="{52FFF680-08F5-4395-B95A-23D2B8FB08CA}" type="presParOf" srcId="{8DE15F9D-D0CC-4F2C-A163-6FC79F234656}" destId="{9A6CB60B-4B89-4963-AFD0-D6FAF5EE1AC4}" srcOrd="4" destOrd="0" presId="urn:microsoft.com/office/officeart/2005/8/layout/chevron2"/>
    <dgm:cxn modelId="{691B66D4-3CEA-4141-9394-96162C79F628}" type="presParOf" srcId="{9A6CB60B-4B89-4963-AFD0-D6FAF5EE1AC4}" destId="{2153977A-391C-4E98-947C-ED5BE77A0E3F}" srcOrd="0" destOrd="0" presId="urn:microsoft.com/office/officeart/2005/8/layout/chevron2"/>
    <dgm:cxn modelId="{E93FA626-8747-4C9F-B045-C29A170EE6A1}" type="presParOf" srcId="{9A6CB60B-4B89-4963-AFD0-D6FAF5EE1AC4}" destId="{FF59151C-AC61-4D9E-8694-56249899BF23}" srcOrd="1" destOrd="0" presId="urn:microsoft.com/office/officeart/2005/8/layout/chevron2"/>
    <dgm:cxn modelId="{B95C7590-BEC5-4B99-89B8-E114F2866A33}" type="presParOf" srcId="{8DE15F9D-D0CC-4F2C-A163-6FC79F234656}" destId="{19667F3D-A05D-4B30-8A27-8AAD92DF834F}" srcOrd="5" destOrd="0" presId="urn:microsoft.com/office/officeart/2005/8/layout/chevron2"/>
    <dgm:cxn modelId="{290C9513-0C97-4077-A7A2-23CD8C583F57}" type="presParOf" srcId="{8DE15F9D-D0CC-4F2C-A163-6FC79F234656}" destId="{FDDF1E4E-A882-454A-BE61-4D39674434EB}" srcOrd="6" destOrd="0" presId="urn:microsoft.com/office/officeart/2005/8/layout/chevron2"/>
    <dgm:cxn modelId="{C2967552-6DC3-456C-AE18-7148FDA18ED1}" type="presParOf" srcId="{FDDF1E4E-A882-454A-BE61-4D39674434EB}" destId="{15E75AB1-B696-4C38-8F2C-1FB5183AB46D}" srcOrd="0" destOrd="0" presId="urn:microsoft.com/office/officeart/2005/8/layout/chevron2"/>
    <dgm:cxn modelId="{052122A5-0BB7-430F-97C8-506088AA8C51}" type="presParOf" srcId="{FDDF1E4E-A882-454A-BE61-4D39674434EB}" destId="{D18A4CFE-B546-490C-B1AA-2D29D967576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FF561-58EB-4E30-8F52-4392B2D21585}">
      <dsp:nvSpPr>
        <dsp:cNvPr id="0" name=""/>
        <dsp:cNvSpPr/>
      </dsp:nvSpPr>
      <dsp:spPr>
        <a:xfrm>
          <a:off x="4579200" y="3711685"/>
          <a:ext cx="4474800" cy="4474800"/>
        </a:xfrm>
        <a:prstGeom prst="gear9">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s-ES" sz="3200" b="1" kern="1200" dirty="0">
              <a:solidFill>
                <a:schemeClr val="bg1"/>
              </a:solidFill>
              <a:latin typeface="Roboto" charset="0"/>
              <a:ea typeface="Roboto" charset="0"/>
            </a:rPr>
            <a:t>Big Data</a:t>
          </a:r>
        </a:p>
      </dsp:txBody>
      <dsp:txXfrm>
        <a:off x="5478834" y="4759886"/>
        <a:ext cx="2675532" cy="2300139"/>
      </dsp:txXfrm>
    </dsp:sp>
    <dsp:sp modelId="{201F87C6-AFAD-4E6D-ADDC-48BFB80AC030}">
      <dsp:nvSpPr>
        <dsp:cNvPr id="0" name=""/>
        <dsp:cNvSpPr/>
      </dsp:nvSpPr>
      <dsp:spPr>
        <a:xfrm>
          <a:off x="1929890" y="2608216"/>
          <a:ext cx="3345978" cy="3345978"/>
        </a:xfrm>
        <a:prstGeom prst="gear6">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chemeClr val="bg1"/>
              </a:solidFill>
              <a:latin typeface="Roboto" charset="0"/>
              <a:ea typeface="Roboto" charset="0"/>
            </a:rPr>
            <a:t>Gestión</a:t>
          </a:r>
        </a:p>
      </dsp:txBody>
      <dsp:txXfrm>
        <a:off x="2772250" y="3455667"/>
        <a:ext cx="1661258" cy="1651076"/>
      </dsp:txXfrm>
    </dsp:sp>
    <dsp:sp modelId="{CFA59ACA-A7F9-481E-954E-1E1AE989F0A0}">
      <dsp:nvSpPr>
        <dsp:cNvPr id="0" name=""/>
        <dsp:cNvSpPr/>
      </dsp:nvSpPr>
      <dsp:spPr>
        <a:xfrm rot="20700000">
          <a:off x="3723002" y="324491"/>
          <a:ext cx="3339594" cy="3357267"/>
        </a:xfrm>
        <a:prstGeom prst="gear6">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s-ES" sz="2400" b="1" kern="1200" dirty="0">
              <a:solidFill>
                <a:schemeClr val="bg1"/>
              </a:solidFill>
              <a:latin typeface="Roboto" charset="0"/>
              <a:ea typeface="Roboto" charset="0"/>
            </a:rPr>
            <a:t>Organización</a:t>
          </a:r>
          <a:endParaRPr lang="es-ES" sz="2000" b="1" kern="1200" dirty="0">
            <a:solidFill>
              <a:schemeClr val="bg1"/>
            </a:solidFill>
            <a:latin typeface="Roboto" charset="0"/>
            <a:ea typeface="Roboto" charset="0"/>
          </a:endParaRPr>
        </a:p>
      </dsp:txBody>
      <dsp:txXfrm rot="-20700000">
        <a:off x="4454425" y="1061887"/>
        <a:ext cx="1876749" cy="1882476"/>
      </dsp:txXfrm>
    </dsp:sp>
    <dsp:sp modelId="{A79AB3A4-0F9F-4496-A817-A3E189E2430D}">
      <dsp:nvSpPr>
        <dsp:cNvPr id="0" name=""/>
        <dsp:cNvSpPr/>
      </dsp:nvSpPr>
      <dsp:spPr>
        <a:xfrm>
          <a:off x="4280206" y="3010493"/>
          <a:ext cx="5727744" cy="5727744"/>
        </a:xfrm>
        <a:prstGeom prst="circularArrow">
          <a:avLst>
            <a:gd name="adj1" fmla="val 4687"/>
            <a:gd name="adj2" fmla="val 299029"/>
            <a:gd name="adj3" fmla="val 2567425"/>
            <a:gd name="adj4" fmla="val 15754967"/>
            <a:gd name="adj5" fmla="val 5469"/>
          </a:avLst>
        </a:prstGeom>
        <a:solidFill>
          <a:schemeClr val="dk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9B8F51BB-7C13-4EE0-AD3F-479B333BBB63}">
      <dsp:nvSpPr>
        <dsp:cNvPr id="0" name=""/>
        <dsp:cNvSpPr/>
      </dsp:nvSpPr>
      <dsp:spPr>
        <a:xfrm>
          <a:off x="1399331" y="1917013"/>
          <a:ext cx="4161564" cy="4161564"/>
        </a:xfrm>
        <a:prstGeom prst="leftCircularArrow">
          <a:avLst>
            <a:gd name="adj1" fmla="val 6452"/>
            <a:gd name="adj2" fmla="val 429999"/>
            <a:gd name="adj3" fmla="val 10489124"/>
            <a:gd name="adj4" fmla="val 14837806"/>
            <a:gd name="adj5" fmla="val 7527"/>
          </a:avLst>
        </a:prstGeom>
        <a:solidFill>
          <a:schemeClr val="dk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7EFCB92-0AD7-4A68-A727-6542E17C3A20}">
      <dsp:nvSpPr>
        <dsp:cNvPr id="0" name=""/>
        <dsp:cNvSpPr/>
      </dsp:nvSpPr>
      <dsp:spPr>
        <a:xfrm>
          <a:off x="3060909" y="-306548"/>
          <a:ext cx="4487004" cy="4487004"/>
        </a:xfrm>
        <a:prstGeom prst="circularArrow">
          <a:avLst>
            <a:gd name="adj1" fmla="val 5984"/>
            <a:gd name="adj2" fmla="val 394124"/>
            <a:gd name="adj3" fmla="val 13313824"/>
            <a:gd name="adj4" fmla="val 10508221"/>
            <a:gd name="adj5" fmla="val 6981"/>
          </a:avLst>
        </a:prstGeom>
        <a:solidFill>
          <a:schemeClr val="dk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C3B2E-E956-464F-8C91-9426B316E731}">
      <dsp:nvSpPr>
        <dsp:cNvPr id="0" name=""/>
        <dsp:cNvSpPr/>
      </dsp:nvSpPr>
      <dsp:spPr>
        <a:xfrm>
          <a:off x="1383917" y="-118154"/>
          <a:ext cx="7185816" cy="7185816"/>
        </a:xfrm>
        <a:prstGeom prst="circularArrow">
          <a:avLst>
            <a:gd name="adj1" fmla="val 4668"/>
            <a:gd name="adj2" fmla="val 272909"/>
            <a:gd name="adj3" fmla="val 12825044"/>
            <a:gd name="adj4" fmla="val 18035207"/>
            <a:gd name="adj5" fmla="val 4847"/>
          </a:avLst>
        </a:prstGeom>
        <a:solidFill>
          <a:schemeClr val="tx2"/>
        </a:solidFill>
        <a:ln>
          <a:noFill/>
        </a:ln>
        <a:effectLst/>
        <a:sp3d z="-152400" prstMaterial="plastic">
          <a:bevelT w="25400" h="25400"/>
          <a:bevelB w="25400" h="25400"/>
        </a:sp3d>
      </dsp:spPr>
      <dsp:style>
        <a:lnRef idx="0">
          <a:scrgbClr r="0" g="0" b="0"/>
        </a:lnRef>
        <a:fillRef idx="1">
          <a:scrgbClr r="0" g="0" b="0"/>
        </a:fillRef>
        <a:effectRef idx="0">
          <a:scrgbClr r="0" g="0" b="0"/>
        </a:effectRef>
        <a:fontRef idx="minor"/>
      </dsp:style>
    </dsp:sp>
    <dsp:sp modelId="{6F7D1A8E-33BF-4AE6-9C7D-0A8A73CF881E}">
      <dsp:nvSpPr>
        <dsp:cNvPr id="0" name=""/>
        <dsp:cNvSpPr/>
      </dsp:nvSpPr>
      <dsp:spPr>
        <a:xfrm>
          <a:off x="2580756" y="79431"/>
          <a:ext cx="4792139" cy="2396069"/>
        </a:xfrm>
        <a:prstGeom prst="roundRect">
          <a:avLst/>
        </a:prstGeom>
        <a:solidFill>
          <a:schemeClr val="bg1">
            <a:lumMod val="65000"/>
          </a:schemeClr>
        </a:solidFill>
        <a:ln>
          <a:noFill/>
        </a:ln>
        <a:effectLst>
          <a:outerShdw blurRad="152400" dist="317500" dir="5400000" sx="90000" sy="-19000" rotWithShape="0">
            <a:prstClr val="black">
              <a:alpha val="15000"/>
            </a:prst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solidFill>
                <a:schemeClr val="tx1"/>
              </a:solidFill>
              <a:latin typeface="Roboto" charset="0"/>
              <a:ea typeface="Roboto" charset="0"/>
              <a:cs typeface="Roboto" charset="0"/>
            </a:rPr>
            <a:t>Punto de referencia para estrategias empresariales</a:t>
          </a:r>
          <a:endParaRPr lang="es-ES" sz="3200" kern="1200" dirty="0">
            <a:solidFill>
              <a:schemeClr val="tx1"/>
            </a:solidFill>
          </a:endParaRPr>
        </a:p>
      </dsp:txBody>
      <dsp:txXfrm>
        <a:off x="2697722" y="196397"/>
        <a:ext cx="4558207" cy="2162137"/>
      </dsp:txXfrm>
    </dsp:sp>
    <dsp:sp modelId="{C0BE069D-3647-4D36-8A29-7A94157082CD}">
      <dsp:nvSpPr>
        <dsp:cNvPr id="0" name=""/>
        <dsp:cNvSpPr/>
      </dsp:nvSpPr>
      <dsp:spPr>
        <a:xfrm>
          <a:off x="5160941" y="2659617"/>
          <a:ext cx="4792139" cy="2396069"/>
        </a:xfrm>
        <a:prstGeom prst="roundRect">
          <a:avLst/>
        </a:prstGeom>
        <a:solidFill>
          <a:schemeClr val="bg1">
            <a:lumMod val="65000"/>
          </a:schemeClr>
        </a:solidFill>
        <a:ln>
          <a:noFill/>
        </a:ln>
        <a:effectLst>
          <a:outerShdw blurRad="76200" dist="12700" dir="2700000" sy="-23000" kx="-800400" algn="bl" rotWithShape="0">
            <a:prstClr val="black">
              <a:alpha val="20000"/>
            </a:prst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solidFill>
                <a:schemeClr val="tx1"/>
              </a:solidFill>
              <a:latin typeface="Roboto" charset="0"/>
              <a:ea typeface="Roboto" charset="0"/>
              <a:cs typeface="Roboto" charset="0"/>
            </a:rPr>
            <a:t>Almacenamiento eficiente en la nube</a:t>
          </a:r>
          <a:endParaRPr lang="es-ES" sz="3200" kern="1200" dirty="0">
            <a:solidFill>
              <a:schemeClr val="tx1"/>
            </a:solidFill>
          </a:endParaRPr>
        </a:p>
      </dsp:txBody>
      <dsp:txXfrm>
        <a:off x="5277907" y="2776583"/>
        <a:ext cx="4558207" cy="2162137"/>
      </dsp:txXfrm>
    </dsp:sp>
    <dsp:sp modelId="{5D569A6B-ED02-48C6-9801-F35E57635311}">
      <dsp:nvSpPr>
        <dsp:cNvPr id="0" name=""/>
        <dsp:cNvSpPr/>
      </dsp:nvSpPr>
      <dsp:spPr>
        <a:xfrm>
          <a:off x="2580756" y="5239802"/>
          <a:ext cx="4792139" cy="2396069"/>
        </a:xfrm>
        <a:prstGeom prst="roundRect">
          <a:avLst/>
        </a:prstGeom>
        <a:solidFill>
          <a:schemeClr val="bg1">
            <a:lumMod val="65000"/>
          </a:schemeClr>
        </a:solidFill>
        <a:ln>
          <a:noFill/>
        </a:ln>
        <a:effectLst>
          <a:outerShdw blurRad="152400" dist="317500" dir="5400000" sx="90000" sy="-19000" rotWithShape="0">
            <a:prstClr val="black">
              <a:alpha val="15000"/>
            </a:prst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solidFill>
                <a:schemeClr val="tx1"/>
              </a:solidFill>
              <a:latin typeface="Roboto" charset="0"/>
              <a:ea typeface="Roboto" charset="0"/>
              <a:cs typeface="Roboto" charset="0"/>
            </a:rPr>
            <a:t>Ventajas en facturación para las tecnologías de datos y análisis</a:t>
          </a:r>
        </a:p>
      </dsp:txBody>
      <dsp:txXfrm>
        <a:off x="2697722" y="5356768"/>
        <a:ext cx="4558207" cy="2162137"/>
      </dsp:txXfrm>
    </dsp:sp>
    <dsp:sp modelId="{7CFD26D8-9771-4E51-B2A7-32A842C0E967}">
      <dsp:nvSpPr>
        <dsp:cNvPr id="0" name=""/>
        <dsp:cNvSpPr/>
      </dsp:nvSpPr>
      <dsp:spPr>
        <a:xfrm>
          <a:off x="570" y="2659617"/>
          <a:ext cx="4792139" cy="2396069"/>
        </a:xfrm>
        <a:prstGeom prst="roundRect">
          <a:avLst/>
        </a:prstGeom>
        <a:solidFill>
          <a:schemeClr val="bg1">
            <a:lumMod val="65000"/>
          </a:schemeClr>
        </a:solidFill>
        <a:ln>
          <a:noFill/>
        </a:ln>
        <a:effectLst>
          <a:outerShdw blurRad="152400" dist="317500" dir="5400000" sx="90000" sy="-19000" rotWithShape="0">
            <a:prstClr val="black">
              <a:alpha val="15000"/>
            </a:prst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s-ES" sz="3200" kern="1200" dirty="0">
              <a:solidFill>
                <a:schemeClr val="tx1"/>
              </a:solidFill>
              <a:latin typeface="Roboto" charset="0"/>
              <a:ea typeface="Roboto" charset="0"/>
              <a:cs typeface="Roboto" charset="0"/>
            </a:rPr>
            <a:t>Responde preguntas no anticipadas</a:t>
          </a:r>
          <a:endParaRPr lang="es-ES" sz="3200" kern="1200" dirty="0">
            <a:solidFill>
              <a:schemeClr val="tx1"/>
            </a:solidFill>
          </a:endParaRPr>
        </a:p>
      </dsp:txBody>
      <dsp:txXfrm>
        <a:off x="117536" y="2776583"/>
        <a:ext cx="4558207" cy="2162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58114-10E6-4CEF-9DAE-7EE549756F29}">
      <dsp:nvSpPr>
        <dsp:cNvPr id="0" name=""/>
        <dsp:cNvSpPr/>
      </dsp:nvSpPr>
      <dsp:spPr>
        <a:xfrm flipH="1" flipV="1">
          <a:off x="1845753" y="554232"/>
          <a:ext cx="628658" cy="644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ES" sz="2800" b="1" kern="1200" dirty="0">
              <a:solidFill>
                <a:schemeClr val="tx2"/>
              </a:solidFill>
            </a:rPr>
            <a:t>㢺</a:t>
          </a:r>
        </a:p>
      </dsp:txBody>
      <dsp:txXfrm rot="10800000">
        <a:off x="1845753" y="554232"/>
        <a:ext cx="628658" cy="644501"/>
      </dsp:txXfrm>
    </dsp:sp>
    <dsp:sp modelId="{8FB183A2-4039-4FC5-9DE8-0B1B126096F0}">
      <dsp:nvSpPr>
        <dsp:cNvPr id="0" name=""/>
        <dsp:cNvSpPr/>
      </dsp:nvSpPr>
      <dsp:spPr>
        <a:xfrm>
          <a:off x="-283953" y="346856"/>
          <a:ext cx="2698081" cy="2698081"/>
        </a:xfrm>
        <a:prstGeom prst="circularArrow">
          <a:avLst>
            <a:gd name="adj1" fmla="val 6902"/>
            <a:gd name="adj2" fmla="val 465342"/>
            <a:gd name="adj3" fmla="val 549458"/>
            <a:gd name="adj4" fmla="val 20086289"/>
            <a:gd name="adj5" fmla="val 8052"/>
          </a:avLst>
        </a:prstGeom>
        <a:solidFill>
          <a:schemeClr val="tx1">
            <a:lumMod val="50000"/>
            <a:lumOff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AC0C3B8-4B37-477E-815C-D25F5106122F}">
      <dsp:nvSpPr>
        <dsp:cNvPr id="0" name=""/>
        <dsp:cNvSpPr/>
      </dsp:nvSpPr>
      <dsp:spPr>
        <a:xfrm>
          <a:off x="1682596" y="2021527"/>
          <a:ext cx="954973" cy="95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ES" sz="2800" kern="1200" dirty="0"/>
            <a:t>ֲ</a:t>
          </a:r>
          <a:r>
            <a:rPr lang="es-ES" sz="2800" b="1" kern="1200" dirty="0">
              <a:solidFill>
                <a:schemeClr val="tx2"/>
              </a:solidFill>
            </a:rPr>
            <a:t>攨</a:t>
          </a:r>
        </a:p>
      </dsp:txBody>
      <dsp:txXfrm>
        <a:off x="1682596" y="2021527"/>
        <a:ext cx="954973" cy="954973"/>
      </dsp:txXfrm>
    </dsp:sp>
    <dsp:sp modelId="{D8AC34BC-BD1C-41DA-AA83-5A55A29617F4}">
      <dsp:nvSpPr>
        <dsp:cNvPr id="0" name=""/>
        <dsp:cNvSpPr/>
      </dsp:nvSpPr>
      <dsp:spPr>
        <a:xfrm>
          <a:off x="-223" y="338708"/>
          <a:ext cx="2698081" cy="2698081"/>
        </a:xfrm>
        <a:prstGeom prst="circularArrow">
          <a:avLst>
            <a:gd name="adj1" fmla="val 6902"/>
            <a:gd name="adj2" fmla="val 465342"/>
            <a:gd name="adj3" fmla="val 5949458"/>
            <a:gd name="adj4" fmla="val 4385200"/>
            <a:gd name="adj5" fmla="val 8052"/>
          </a:avLst>
        </a:prstGeom>
        <a:solidFill>
          <a:schemeClr val="tx1">
            <a:lumMod val="50000"/>
            <a:lumOff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A507BB0D-BD91-4313-8AE5-D6425462FDE1}">
      <dsp:nvSpPr>
        <dsp:cNvPr id="0" name=""/>
        <dsp:cNvSpPr/>
      </dsp:nvSpPr>
      <dsp:spPr>
        <a:xfrm>
          <a:off x="60065" y="2021527"/>
          <a:ext cx="954973" cy="95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ES" sz="2800" b="1" kern="1200" dirty="0">
              <a:solidFill>
                <a:schemeClr val="tx2"/>
              </a:solidFill>
            </a:rPr>
            <a:t>㧅</a:t>
          </a:r>
        </a:p>
      </dsp:txBody>
      <dsp:txXfrm>
        <a:off x="60065" y="2021527"/>
        <a:ext cx="954973" cy="954973"/>
      </dsp:txXfrm>
    </dsp:sp>
    <dsp:sp modelId="{84567787-C91F-46DF-A1B9-6B397B873167}">
      <dsp:nvSpPr>
        <dsp:cNvPr id="0" name=""/>
        <dsp:cNvSpPr/>
      </dsp:nvSpPr>
      <dsp:spPr>
        <a:xfrm>
          <a:off x="-223" y="338708"/>
          <a:ext cx="2698081" cy="2698081"/>
        </a:xfrm>
        <a:prstGeom prst="circularArrow">
          <a:avLst>
            <a:gd name="adj1" fmla="val 6902"/>
            <a:gd name="adj2" fmla="val 465342"/>
            <a:gd name="adj3" fmla="val 11349458"/>
            <a:gd name="adj4" fmla="val 9785200"/>
            <a:gd name="adj5" fmla="val 8052"/>
          </a:avLst>
        </a:prstGeom>
        <a:solidFill>
          <a:schemeClr val="tx1">
            <a:lumMod val="50000"/>
            <a:lumOff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2175336C-0AE6-4560-9AD3-E18BF1BD0EFE}">
      <dsp:nvSpPr>
        <dsp:cNvPr id="0" name=""/>
        <dsp:cNvSpPr/>
      </dsp:nvSpPr>
      <dsp:spPr>
        <a:xfrm>
          <a:off x="60065" y="398997"/>
          <a:ext cx="954973" cy="95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s-ES" sz="2800" b="1" kern="1200" dirty="0">
              <a:solidFill>
                <a:schemeClr val="tx2"/>
              </a:solidFill>
            </a:rPr>
            <a:t>㧁</a:t>
          </a:r>
        </a:p>
      </dsp:txBody>
      <dsp:txXfrm>
        <a:off x="60065" y="398997"/>
        <a:ext cx="954973" cy="954973"/>
      </dsp:txXfrm>
    </dsp:sp>
    <dsp:sp modelId="{6848E9DF-CF5A-4E81-9166-0994567B538A}">
      <dsp:nvSpPr>
        <dsp:cNvPr id="0" name=""/>
        <dsp:cNvSpPr/>
      </dsp:nvSpPr>
      <dsp:spPr>
        <a:xfrm>
          <a:off x="-223" y="338708"/>
          <a:ext cx="2698081" cy="2698081"/>
        </a:xfrm>
        <a:prstGeom prst="circularArrow">
          <a:avLst>
            <a:gd name="adj1" fmla="val 6902"/>
            <a:gd name="adj2" fmla="val 465342"/>
            <a:gd name="adj3" fmla="val 17274656"/>
            <a:gd name="adj4" fmla="val 15185200"/>
            <a:gd name="adj5" fmla="val 8052"/>
          </a:avLst>
        </a:prstGeom>
        <a:solidFill>
          <a:schemeClr val="tx1">
            <a:lumMod val="50000"/>
            <a:lumOff val="5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6FD2B-21FB-4CAE-A645-905DC600BF95}">
      <dsp:nvSpPr>
        <dsp:cNvPr id="0" name=""/>
        <dsp:cNvSpPr/>
      </dsp:nvSpPr>
      <dsp:spPr>
        <a:xfrm>
          <a:off x="0" y="0"/>
          <a:ext cx="2754000" cy="102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Roboto" panose="02000000000000000000" pitchFamily="2" charset="0"/>
              <a:ea typeface="Roboto" panose="02000000000000000000" pitchFamily="2" charset="0"/>
              <a:cs typeface="Roboto" panose="02000000000000000000" pitchFamily="2" charset="0"/>
            </a:rPr>
            <a:t>Elementos Básicos</a:t>
          </a:r>
        </a:p>
      </dsp:txBody>
      <dsp:txXfrm>
        <a:off x="30051" y="30051"/>
        <a:ext cx="1646865" cy="965898"/>
      </dsp:txXfrm>
    </dsp:sp>
    <dsp:sp modelId="{8AD18970-A71A-48BB-B9F0-CF9EB4FD56AF}">
      <dsp:nvSpPr>
        <dsp:cNvPr id="0" name=""/>
        <dsp:cNvSpPr/>
      </dsp:nvSpPr>
      <dsp:spPr>
        <a:xfrm>
          <a:off x="242999" y="1197000"/>
          <a:ext cx="2754000" cy="102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Roboto" panose="02000000000000000000" pitchFamily="2" charset="0"/>
              <a:ea typeface="Roboto" panose="02000000000000000000" pitchFamily="2" charset="0"/>
              <a:cs typeface="Roboto" panose="02000000000000000000" pitchFamily="2" charset="0"/>
            </a:rPr>
            <a:t>General </a:t>
          </a:r>
        </a:p>
      </dsp:txBody>
      <dsp:txXfrm>
        <a:off x="273050" y="1227051"/>
        <a:ext cx="1783998" cy="965898"/>
      </dsp:txXfrm>
    </dsp:sp>
    <dsp:sp modelId="{31DE7833-26E3-4521-9CB6-FF66B047A6BB}">
      <dsp:nvSpPr>
        <dsp:cNvPr id="0" name=""/>
        <dsp:cNvSpPr/>
      </dsp:nvSpPr>
      <dsp:spPr>
        <a:xfrm>
          <a:off x="485999" y="2394000"/>
          <a:ext cx="2754000" cy="102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Roboto" panose="02000000000000000000" pitchFamily="2" charset="0"/>
              <a:ea typeface="Roboto" panose="02000000000000000000" pitchFamily="2" charset="0"/>
              <a:cs typeface="Roboto" panose="02000000000000000000" pitchFamily="2" charset="0"/>
            </a:rPr>
            <a:t>Especifico </a:t>
          </a:r>
        </a:p>
      </dsp:txBody>
      <dsp:txXfrm>
        <a:off x="516050" y="2424051"/>
        <a:ext cx="1783998" cy="965898"/>
      </dsp:txXfrm>
    </dsp:sp>
    <dsp:sp modelId="{9353425F-AEF3-4161-A160-93658B2873A8}">
      <dsp:nvSpPr>
        <dsp:cNvPr id="0" name=""/>
        <dsp:cNvSpPr/>
      </dsp:nvSpPr>
      <dsp:spPr>
        <a:xfrm>
          <a:off x="2087100" y="778050"/>
          <a:ext cx="666900" cy="666900"/>
        </a:xfrm>
        <a:prstGeom prst="downArrow">
          <a:avLst>
            <a:gd name="adj1" fmla="val 55000"/>
            <a:gd name="adj2" fmla="val 45000"/>
          </a:avLst>
        </a:prstGeom>
        <a:solidFill>
          <a:schemeClr val="tx1">
            <a:lumMod val="50000"/>
            <a:lumOff val="50000"/>
            <a:alpha val="90000"/>
          </a:schemeClr>
        </a:solidFill>
        <a:ln w="25400" cap="flat" cmpd="sng" algn="ctr">
          <a:solidFill>
            <a:prstClr val="black">
              <a:alpha val="90000"/>
              <a:hueOff val="0"/>
              <a:satOff val="0"/>
              <a:lumOff val="0"/>
              <a:alphaOff val="0"/>
            </a:prst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s-ES" sz="3000" kern="1200">
            <a:solidFill>
              <a:prstClr val="black">
                <a:hueOff val="0"/>
                <a:satOff val="0"/>
                <a:lumOff val="0"/>
                <a:alphaOff val="0"/>
              </a:prstClr>
            </a:solidFill>
            <a:latin typeface="Calibri"/>
            <a:ea typeface="+mn-ea"/>
            <a:cs typeface="+mn-cs"/>
          </a:endParaRPr>
        </a:p>
      </dsp:txBody>
      <dsp:txXfrm>
        <a:off x="2237152" y="778050"/>
        <a:ext cx="366796" cy="501842"/>
      </dsp:txXfrm>
    </dsp:sp>
    <dsp:sp modelId="{60F53096-E167-4357-AC63-411DFE95C608}">
      <dsp:nvSpPr>
        <dsp:cNvPr id="0" name=""/>
        <dsp:cNvSpPr/>
      </dsp:nvSpPr>
      <dsp:spPr>
        <a:xfrm>
          <a:off x="2330099" y="1968210"/>
          <a:ext cx="666900" cy="666900"/>
        </a:xfrm>
        <a:prstGeom prst="downArrow">
          <a:avLst>
            <a:gd name="adj1" fmla="val 55000"/>
            <a:gd name="adj2" fmla="val 45000"/>
          </a:avLst>
        </a:prstGeom>
        <a:solidFill>
          <a:schemeClr val="tx1">
            <a:lumMod val="50000"/>
            <a:lumOff val="50000"/>
            <a:alpha val="9000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s-ES" sz="3000" kern="1200"/>
        </a:p>
      </dsp:txBody>
      <dsp:txXfrm>
        <a:off x="2480151" y="1968210"/>
        <a:ext cx="366796" cy="5018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6FD2B-21FB-4CAE-A645-905DC600BF95}">
      <dsp:nvSpPr>
        <dsp:cNvPr id="0" name=""/>
        <dsp:cNvSpPr/>
      </dsp:nvSpPr>
      <dsp:spPr>
        <a:xfrm>
          <a:off x="0" y="0"/>
          <a:ext cx="2754000" cy="102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Roboto" panose="02000000000000000000" pitchFamily="2" charset="0"/>
              <a:ea typeface="Roboto" panose="02000000000000000000" pitchFamily="2" charset="0"/>
              <a:cs typeface="Roboto" panose="02000000000000000000" pitchFamily="2" charset="0"/>
            </a:rPr>
            <a:t>Resumir y Analizar	</a:t>
          </a:r>
        </a:p>
      </dsp:txBody>
      <dsp:txXfrm>
        <a:off x="30051" y="30051"/>
        <a:ext cx="1646865" cy="965898"/>
      </dsp:txXfrm>
    </dsp:sp>
    <dsp:sp modelId="{8AD18970-A71A-48BB-B9F0-CF9EB4FD56AF}">
      <dsp:nvSpPr>
        <dsp:cNvPr id="0" name=""/>
        <dsp:cNvSpPr/>
      </dsp:nvSpPr>
      <dsp:spPr>
        <a:xfrm>
          <a:off x="242999" y="1197000"/>
          <a:ext cx="2754000" cy="102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Roboto" panose="02000000000000000000" pitchFamily="2" charset="0"/>
              <a:ea typeface="Roboto" panose="02000000000000000000" pitchFamily="2" charset="0"/>
              <a:cs typeface="Roboto" panose="02000000000000000000" pitchFamily="2" charset="0"/>
            </a:rPr>
            <a:t>Razonamientos lógicos  </a:t>
          </a:r>
        </a:p>
      </dsp:txBody>
      <dsp:txXfrm>
        <a:off x="273050" y="1227051"/>
        <a:ext cx="1783998" cy="965898"/>
      </dsp:txXfrm>
    </dsp:sp>
    <dsp:sp modelId="{31DE7833-26E3-4521-9CB6-FF66B047A6BB}">
      <dsp:nvSpPr>
        <dsp:cNvPr id="0" name=""/>
        <dsp:cNvSpPr/>
      </dsp:nvSpPr>
      <dsp:spPr>
        <a:xfrm>
          <a:off x="485999" y="2394000"/>
          <a:ext cx="2754000" cy="102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Roboto" panose="02000000000000000000" pitchFamily="2" charset="0"/>
              <a:ea typeface="Roboto" panose="02000000000000000000" pitchFamily="2" charset="0"/>
              <a:cs typeface="Roboto" panose="02000000000000000000" pitchFamily="2" charset="0"/>
            </a:rPr>
            <a:t>Nuevos conocimientos </a:t>
          </a:r>
        </a:p>
      </dsp:txBody>
      <dsp:txXfrm>
        <a:off x="516050" y="2424051"/>
        <a:ext cx="1783998" cy="965898"/>
      </dsp:txXfrm>
    </dsp:sp>
    <dsp:sp modelId="{9353425F-AEF3-4161-A160-93658B2873A8}">
      <dsp:nvSpPr>
        <dsp:cNvPr id="0" name=""/>
        <dsp:cNvSpPr/>
      </dsp:nvSpPr>
      <dsp:spPr>
        <a:xfrm>
          <a:off x="2087100" y="778050"/>
          <a:ext cx="666900" cy="666900"/>
        </a:xfrm>
        <a:prstGeom prst="downArrow">
          <a:avLst>
            <a:gd name="adj1" fmla="val 55000"/>
            <a:gd name="adj2" fmla="val 45000"/>
          </a:avLst>
        </a:prstGeom>
        <a:solidFill>
          <a:schemeClr val="tx1">
            <a:lumMod val="50000"/>
            <a:lumOff val="50000"/>
            <a:alpha val="9000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s-ES" sz="3000" kern="1200"/>
        </a:p>
      </dsp:txBody>
      <dsp:txXfrm>
        <a:off x="2237152" y="778050"/>
        <a:ext cx="366796" cy="501842"/>
      </dsp:txXfrm>
    </dsp:sp>
    <dsp:sp modelId="{60F53096-E167-4357-AC63-411DFE95C608}">
      <dsp:nvSpPr>
        <dsp:cNvPr id="0" name=""/>
        <dsp:cNvSpPr/>
      </dsp:nvSpPr>
      <dsp:spPr>
        <a:xfrm>
          <a:off x="2330099" y="1968210"/>
          <a:ext cx="666900" cy="666900"/>
        </a:xfrm>
        <a:prstGeom prst="downArrow">
          <a:avLst>
            <a:gd name="adj1" fmla="val 55000"/>
            <a:gd name="adj2" fmla="val 45000"/>
          </a:avLst>
        </a:prstGeom>
        <a:solidFill>
          <a:schemeClr val="tx1">
            <a:lumMod val="50000"/>
            <a:lumOff val="50000"/>
            <a:alpha val="9000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s-ES" sz="3000" kern="1200"/>
        </a:p>
      </dsp:txBody>
      <dsp:txXfrm>
        <a:off x="2480151" y="1968210"/>
        <a:ext cx="366796" cy="5018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6FD2B-21FB-4CAE-A645-905DC600BF95}">
      <dsp:nvSpPr>
        <dsp:cNvPr id="0" name=""/>
        <dsp:cNvSpPr/>
      </dsp:nvSpPr>
      <dsp:spPr>
        <a:xfrm>
          <a:off x="0" y="4416"/>
          <a:ext cx="2754000" cy="101716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0" i="0" kern="1200" dirty="0">
              <a:latin typeface="Roboto" panose="02000000000000000000" pitchFamily="2" charset="0"/>
              <a:ea typeface="Roboto" panose="02000000000000000000" pitchFamily="2" charset="0"/>
              <a:cs typeface="Roboto" panose="02000000000000000000" pitchFamily="2" charset="0"/>
            </a:rPr>
            <a:t>Obtención de conocimiento</a:t>
          </a:r>
          <a:endParaRPr lang="es-ES" sz="1800" kern="1200" dirty="0">
            <a:latin typeface="Roboto" panose="02000000000000000000" pitchFamily="2" charset="0"/>
            <a:ea typeface="Roboto" panose="02000000000000000000" pitchFamily="2" charset="0"/>
            <a:cs typeface="Roboto" panose="02000000000000000000" pitchFamily="2" charset="0"/>
          </a:endParaRPr>
        </a:p>
      </dsp:txBody>
      <dsp:txXfrm>
        <a:off x="29792" y="34208"/>
        <a:ext cx="1647383" cy="957582"/>
      </dsp:txXfrm>
    </dsp:sp>
    <dsp:sp modelId="{8AD18970-A71A-48BB-B9F0-CF9EB4FD56AF}">
      <dsp:nvSpPr>
        <dsp:cNvPr id="0" name=""/>
        <dsp:cNvSpPr/>
      </dsp:nvSpPr>
      <dsp:spPr>
        <a:xfrm>
          <a:off x="242999" y="1197000"/>
          <a:ext cx="2754000" cy="102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Roboto" panose="02000000000000000000" pitchFamily="2" charset="0"/>
              <a:ea typeface="Roboto" panose="02000000000000000000" pitchFamily="2" charset="0"/>
              <a:cs typeface="Roboto" panose="02000000000000000000" pitchFamily="2" charset="0"/>
            </a:rPr>
            <a:t>Conocimientos generales </a:t>
          </a:r>
        </a:p>
      </dsp:txBody>
      <dsp:txXfrm>
        <a:off x="273050" y="1227051"/>
        <a:ext cx="1783998" cy="965898"/>
      </dsp:txXfrm>
    </dsp:sp>
    <dsp:sp modelId="{31DE7833-26E3-4521-9CB6-FF66B047A6BB}">
      <dsp:nvSpPr>
        <dsp:cNvPr id="0" name=""/>
        <dsp:cNvSpPr/>
      </dsp:nvSpPr>
      <dsp:spPr>
        <a:xfrm>
          <a:off x="485999" y="2394000"/>
          <a:ext cx="2754000" cy="102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Roboto" panose="02000000000000000000" pitchFamily="2" charset="0"/>
              <a:ea typeface="Roboto" panose="02000000000000000000" pitchFamily="2" charset="0"/>
              <a:cs typeface="Roboto" panose="02000000000000000000" pitchFamily="2" charset="0"/>
            </a:rPr>
            <a:t>Conocimientos singulares</a:t>
          </a:r>
        </a:p>
      </dsp:txBody>
      <dsp:txXfrm>
        <a:off x="516050" y="2424051"/>
        <a:ext cx="1783998" cy="965898"/>
      </dsp:txXfrm>
    </dsp:sp>
    <dsp:sp modelId="{9353425F-AEF3-4161-A160-93658B2873A8}">
      <dsp:nvSpPr>
        <dsp:cNvPr id="0" name=""/>
        <dsp:cNvSpPr/>
      </dsp:nvSpPr>
      <dsp:spPr>
        <a:xfrm>
          <a:off x="2087100" y="778050"/>
          <a:ext cx="666900" cy="666900"/>
        </a:xfrm>
        <a:prstGeom prst="downArrow">
          <a:avLst>
            <a:gd name="adj1" fmla="val 55000"/>
            <a:gd name="adj2" fmla="val 45000"/>
          </a:avLst>
        </a:prstGeom>
        <a:solidFill>
          <a:schemeClr val="tx1">
            <a:lumMod val="50000"/>
            <a:lumOff val="50000"/>
            <a:alpha val="9000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s-ES" sz="3000" kern="1200" dirty="0"/>
        </a:p>
      </dsp:txBody>
      <dsp:txXfrm>
        <a:off x="2237152" y="778050"/>
        <a:ext cx="366796" cy="501842"/>
      </dsp:txXfrm>
    </dsp:sp>
    <dsp:sp modelId="{60F53096-E167-4357-AC63-411DFE95C608}">
      <dsp:nvSpPr>
        <dsp:cNvPr id="0" name=""/>
        <dsp:cNvSpPr/>
      </dsp:nvSpPr>
      <dsp:spPr>
        <a:xfrm>
          <a:off x="2330099" y="1968210"/>
          <a:ext cx="666900" cy="666900"/>
        </a:xfrm>
        <a:prstGeom prst="downArrow">
          <a:avLst>
            <a:gd name="adj1" fmla="val 55000"/>
            <a:gd name="adj2" fmla="val 45000"/>
          </a:avLst>
        </a:prstGeom>
        <a:solidFill>
          <a:schemeClr val="tx1">
            <a:lumMod val="50000"/>
            <a:lumOff val="50000"/>
            <a:alpha val="9000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s-ES" sz="3000" kern="1200"/>
        </a:p>
      </dsp:txBody>
      <dsp:txXfrm>
        <a:off x="2480151" y="1968210"/>
        <a:ext cx="366796" cy="5018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6FD2B-21FB-4CAE-A645-905DC600BF95}">
      <dsp:nvSpPr>
        <dsp:cNvPr id="0" name=""/>
        <dsp:cNvSpPr/>
      </dsp:nvSpPr>
      <dsp:spPr>
        <a:xfrm>
          <a:off x="0" y="9454"/>
          <a:ext cx="2754000" cy="100709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Roboto" panose="02000000000000000000" pitchFamily="2" charset="0"/>
              <a:ea typeface="Roboto" panose="02000000000000000000" pitchFamily="2" charset="0"/>
              <a:cs typeface="Roboto" panose="02000000000000000000" pitchFamily="2" charset="0"/>
            </a:rPr>
            <a:t>Razonamiento y Observación</a:t>
          </a:r>
        </a:p>
      </dsp:txBody>
      <dsp:txXfrm>
        <a:off x="29497" y="38951"/>
        <a:ext cx="1647973" cy="948096"/>
      </dsp:txXfrm>
    </dsp:sp>
    <dsp:sp modelId="{8AD18970-A71A-48BB-B9F0-CF9EB4FD56AF}">
      <dsp:nvSpPr>
        <dsp:cNvPr id="0" name=""/>
        <dsp:cNvSpPr/>
      </dsp:nvSpPr>
      <dsp:spPr>
        <a:xfrm>
          <a:off x="242999" y="1197000"/>
          <a:ext cx="2754000" cy="102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Roboto" panose="02000000000000000000" pitchFamily="2" charset="0"/>
              <a:ea typeface="Roboto" panose="02000000000000000000" pitchFamily="2" charset="0"/>
              <a:cs typeface="Roboto" panose="02000000000000000000" pitchFamily="2" charset="0"/>
            </a:rPr>
            <a:t>Casos específicos </a:t>
          </a:r>
        </a:p>
      </dsp:txBody>
      <dsp:txXfrm>
        <a:off x="273050" y="1227051"/>
        <a:ext cx="1783998" cy="965898"/>
      </dsp:txXfrm>
    </dsp:sp>
    <dsp:sp modelId="{31DE7833-26E3-4521-9CB6-FF66B047A6BB}">
      <dsp:nvSpPr>
        <dsp:cNvPr id="0" name=""/>
        <dsp:cNvSpPr/>
      </dsp:nvSpPr>
      <dsp:spPr>
        <a:xfrm>
          <a:off x="485999" y="2394000"/>
          <a:ext cx="2754000" cy="1026000"/>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Roboto" panose="02000000000000000000" pitchFamily="2" charset="0"/>
              <a:ea typeface="Roboto" panose="02000000000000000000" pitchFamily="2" charset="0"/>
              <a:cs typeface="Roboto" panose="02000000000000000000" pitchFamily="2" charset="0"/>
            </a:rPr>
            <a:t>Conclusión General </a:t>
          </a:r>
        </a:p>
      </dsp:txBody>
      <dsp:txXfrm>
        <a:off x="516050" y="2424051"/>
        <a:ext cx="1783998" cy="965898"/>
      </dsp:txXfrm>
    </dsp:sp>
    <dsp:sp modelId="{9353425F-AEF3-4161-A160-93658B2873A8}">
      <dsp:nvSpPr>
        <dsp:cNvPr id="0" name=""/>
        <dsp:cNvSpPr/>
      </dsp:nvSpPr>
      <dsp:spPr>
        <a:xfrm>
          <a:off x="2087100" y="778050"/>
          <a:ext cx="666900" cy="666900"/>
        </a:xfrm>
        <a:prstGeom prst="downArrow">
          <a:avLst>
            <a:gd name="adj1" fmla="val 55000"/>
            <a:gd name="adj2" fmla="val 45000"/>
          </a:avLst>
        </a:prstGeom>
        <a:solidFill>
          <a:schemeClr val="tx1">
            <a:lumMod val="50000"/>
            <a:lumOff val="50000"/>
            <a:alpha val="9000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s-ES" sz="3000" kern="1200" dirty="0"/>
        </a:p>
      </dsp:txBody>
      <dsp:txXfrm>
        <a:off x="2237152" y="778050"/>
        <a:ext cx="366796" cy="501842"/>
      </dsp:txXfrm>
    </dsp:sp>
    <dsp:sp modelId="{60F53096-E167-4357-AC63-411DFE95C608}">
      <dsp:nvSpPr>
        <dsp:cNvPr id="0" name=""/>
        <dsp:cNvSpPr/>
      </dsp:nvSpPr>
      <dsp:spPr>
        <a:xfrm>
          <a:off x="2330099" y="1968210"/>
          <a:ext cx="666900" cy="666900"/>
        </a:xfrm>
        <a:prstGeom prst="downArrow">
          <a:avLst>
            <a:gd name="adj1" fmla="val 55000"/>
            <a:gd name="adj2" fmla="val 45000"/>
          </a:avLst>
        </a:prstGeom>
        <a:solidFill>
          <a:schemeClr val="tx1">
            <a:lumMod val="50000"/>
            <a:lumOff val="50000"/>
            <a:alpha val="9000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s-ES" sz="3000" kern="1200"/>
        </a:p>
      </dsp:txBody>
      <dsp:txXfrm>
        <a:off x="2480151" y="1968210"/>
        <a:ext cx="366796" cy="50184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AE36AE-A99C-441E-98B8-DB4AC5C5E2D1}">
      <dsp:nvSpPr>
        <dsp:cNvPr id="0" name=""/>
        <dsp:cNvSpPr/>
      </dsp:nvSpPr>
      <dsp:spPr>
        <a:xfrm>
          <a:off x="1482416" y="718882"/>
          <a:ext cx="2565443" cy="2565833"/>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09C3C1-E978-4F09-B2AC-14112A977ED7}">
      <dsp:nvSpPr>
        <dsp:cNvPr id="0" name=""/>
        <dsp:cNvSpPr/>
      </dsp:nvSpPr>
      <dsp:spPr>
        <a:xfrm>
          <a:off x="1898325" y="1645226"/>
          <a:ext cx="1727844" cy="712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Roboto" panose="02000000000000000000" pitchFamily="2" charset="0"/>
              <a:ea typeface="Roboto" panose="02000000000000000000" pitchFamily="2" charset="0"/>
              <a:cs typeface="Roboto" panose="02000000000000000000" pitchFamily="2" charset="0"/>
            </a:rPr>
            <a:t>Clasificación</a:t>
          </a:r>
        </a:p>
      </dsp:txBody>
      <dsp:txXfrm>
        <a:off x="1898325" y="1645226"/>
        <a:ext cx="1727844" cy="712613"/>
      </dsp:txXfrm>
    </dsp:sp>
    <dsp:sp modelId="{B5DCE656-48B5-48EE-A88F-42ABB9D56985}">
      <dsp:nvSpPr>
        <dsp:cNvPr id="0" name=""/>
        <dsp:cNvSpPr/>
      </dsp:nvSpPr>
      <dsp:spPr>
        <a:xfrm>
          <a:off x="769873" y="2193144"/>
          <a:ext cx="2565443" cy="2565833"/>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DFE8AB-277E-46F2-8374-A17E8FB35E4A}">
      <dsp:nvSpPr>
        <dsp:cNvPr id="0" name=""/>
        <dsp:cNvSpPr/>
      </dsp:nvSpPr>
      <dsp:spPr>
        <a:xfrm>
          <a:off x="1339811" y="3128015"/>
          <a:ext cx="1425567" cy="712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Roboto" panose="02000000000000000000" pitchFamily="2" charset="0"/>
              <a:ea typeface="Roboto" panose="02000000000000000000" pitchFamily="2" charset="0"/>
              <a:cs typeface="Roboto" panose="02000000000000000000" pitchFamily="2" charset="0"/>
            </a:rPr>
            <a:t>Etiquetado</a:t>
          </a:r>
        </a:p>
      </dsp:txBody>
      <dsp:txXfrm>
        <a:off x="1339811" y="3128015"/>
        <a:ext cx="1425567" cy="712613"/>
      </dsp:txXfrm>
    </dsp:sp>
    <dsp:sp modelId="{79B23A4E-62E7-4D7A-8CE6-90236D5E0FBF}">
      <dsp:nvSpPr>
        <dsp:cNvPr id="0" name=""/>
        <dsp:cNvSpPr/>
      </dsp:nvSpPr>
      <dsp:spPr>
        <a:xfrm>
          <a:off x="1665008" y="3843826"/>
          <a:ext cx="2204113" cy="2204996"/>
        </a:xfrm>
        <a:prstGeom prst="blockArc">
          <a:avLst>
            <a:gd name="adj1" fmla="val 13500000"/>
            <a:gd name="adj2" fmla="val 10800000"/>
            <a:gd name="adj3" fmla="val 1274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67381A-E0EA-4954-A52D-8EE0AA9EFA31}">
      <dsp:nvSpPr>
        <dsp:cNvPr id="0" name=""/>
        <dsp:cNvSpPr/>
      </dsp:nvSpPr>
      <dsp:spPr>
        <a:xfrm>
          <a:off x="1793418" y="4612937"/>
          <a:ext cx="1944402" cy="712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s-ES" sz="2000" kern="1200" dirty="0">
              <a:latin typeface="Roboto" panose="02000000000000000000" pitchFamily="2" charset="0"/>
              <a:ea typeface="Roboto" panose="02000000000000000000" pitchFamily="2" charset="0"/>
              <a:cs typeface="Roboto" panose="02000000000000000000" pitchFamily="2" charset="0"/>
            </a:rPr>
            <a:t>Jerarquización</a:t>
          </a:r>
        </a:p>
      </dsp:txBody>
      <dsp:txXfrm>
        <a:off x="1793418" y="4612937"/>
        <a:ext cx="1944402" cy="7126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998815-A231-4FF6-A0C4-E837EBEA013B}">
      <dsp:nvSpPr>
        <dsp:cNvPr id="0" name=""/>
        <dsp:cNvSpPr/>
      </dsp:nvSpPr>
      <dsp:spPr>
        <a:xfrm rot="5400000">
          <a:off x="1095067" y="-750799"/>
          <a:ext cx="1910991" cy="3416834"/>
        </a:xfrm>
        <a:prstGeom prst="chevron">
          <a:avLst/>
        </a:prstGeom>
        <a:gradFill flip="none" rotWithShape="0">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path path="circle">
            <a:fillToRect l="50000" t="50000" r="50000" b="50000"/>
          </a:path>
          <a:tileRect/>
        </a:gradFill>
        <a:ln w="25400" cap="flat" cmpd="sng" algn="ctr">
          <a:noFill/>
          <a:prstDash val="solid"/>
        </a:ln>
        <a:effectLst>
          <a:outerShdw blurRad="50800" dist="38100" algn="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2800350">
            <a:lnSpc>
              <a:spcPct val="90000"/>
            </a:lnSpc>
            <a:spcBef>
              <a:spcPct val="0"/>
            </a:spcBef>
            <a:spcAft>
              <a:spcPct val="35000"/>
            </a:spcAft>
            <a:buNone/>
          </a:pPr>
          <a:endParaRPr lang="es-ES" sz="6300" kern="1200" dirty="0">
            <a:ln>
              <a:noFill/>
            </a:ln>
          </a:endParaRPr>
        </a:p>
      </dsp:txBody>
      <dsp:txXfrm rot="-5400000">
        <a:off x="342146" y="2122"/>
        <a:ext cx="3416834" cy="1910991"/>
      </dsp:txXfrm>
    </dsp:sp>
    <dsp:sp modelId="{A80AC857-113B-418B-B7BF-9D589A76314D}">
      <dsp:nvSpPr>
        <dsp:cNvPr id="0" name=""/>
        <dsp:cNvSpPr/>
      </dsp:nvSpPr>
      <dsp:spPr>
        <a:xfrm rot="5400000">
          <a:off x="6839742" y="-2878940"/>
          <a:ext cx="1250724" cy="7015087"/>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ctr" defTabSz="1778000">
            <a:lnSpc>
              <a:spcPct val="90000"/>
            </a:lnSpc>
            <a:spcBef>
              <a:spcPct val="0"/>
            </a:spcBef>
            <a:spcAft>
              <a:spcPct val="15000"/>
            </a:spcAft>
            <a:buNone/>
          </a:pPr>
          <a:r>
            <a:rPr lang="es-ES" sz="4000" kern="1200" dirty="0">
              <a:latin typeface="Roboto" charset="0"/>
              <a:ea typeface="Roboto" charset="0"/>
              <a:cs typeface="Roboto" charset="0"/>
            </a:rPr>
            <a:t>Machine </a:t>
          </a:r>
          <a:r>
            <a:rPr lang="es-ES" sz="4000" kern="1200" dirty="0" err="1">
              <a:latin typeface="Roboto" charset="0"/>
              <a:ea typeface="Roboto" charset="0"/>
              <a:cs typeface="Roboto" charset="0"/>
            </a:rPr>
            <a:t>Learning</a:t>
          </a:r>
          <a:endParaRPr lang="es-ES" sz="4000" kern="1200" dirty="0">
            <a:latin typeface="Roboto" charset="0"/>
            <a:ea typeface="Roboto" charset="0"/>
            <a:cs typeface="Roboto" charset="0"/>
          </a:endParaRPr>
        </a:p>
      </dsp:txBody>
      <dsp:txXfrm rot="-5400000">
        <a:off x="3957561" y="64296"/>
        <a:ext cx="6954032" cy="1128614"/>
      </dsp:txXfrm>
    </dsp:sp>
    <dsp:sp modelId="{7BFF5846-5B07-447A-9FF0-8FDA15A0675A}">
      <dsp:nvSpPr>
        <dsp:cNvPr id="0" name=""/>
        <dsp:cNvSpPr/>
      </dsp:nvSpPr>
      <dsp:spPr>
        <a:xfrm rot="5400000">
          <a:off x="1099747" y="1011739"/>
          <a:ext cx="1917456" cy="3432014"/>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2800350">
            <a:lnSpc>
              <a:spcPct val="90000"/>
            </a:lnSpc>
            <a:spcBef>
              <a:spcPct val="0"/>
            </a:spcBef>
            <a:spcAft>
              <a:spcPct val="35000"/>
            </a:spcAft>
            <a:buNone/>
          </a:pPr>
          <a:endParaRPr lang="es-ES" sz="6300" kern="1200" dirty="0">
            <a:ln>
              <a:noFill/>
            </a:ln>
          </a:endParaRPr>
        </a:p>
      </dsp:txBody>
      <dsp:txXfrm rot="-5400000">
        <a:off x="342468" y="1769018"/>
        <a:ext cx="3432014" cy="1917456"/>
      </dsp:txXfrm>
    </dsp:sp>
    <dsp:sp modelId="{62177A0C-53FC-4DAB-99E5-07454A00F94C}">
      <dsp:nvSpPr>
        <dsp:cNvPr id="0" name=""/>
        <dsp:cNvSpPr/>
      </dsp:nvSpPr>
      <dsp:spPr>
        <a:xfrm rot="5400000">
          <a:off x="6818098" y="-1132345"/>
          <a:ext cx="1250724" cy="7073078"/>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ctr" defTabSz="1778000">
            <a:lnSpc>
              <a:spcPct val="90000"/>
            </a:lnSpc>
            <a:spcBef>
              <a:spcPct val="0"/>
            </a:spcBef>
            <a:spcAft>
              <a:spcPct val="15000"/>
            </a:spcAft>
            <a:buNone/>
          </a:pPr>
          <a:r>
            <a:rPr lang="es-ES" sz="4000" kern="1200" dirty="0">
              <a:latin typeface="Roboto" charset="0"/>
              <a:ea typeface="Roboto" charset="0"/>
              <a:cs typeface="Roboto" charset="0"/>
            </a:rPr>
            <a:t>Minería de datos</a:t>
          </a:r>
        </a:p>
      </dsp:txBody>
      <dsp:txXfrm rot="-5400000">
        <a:off x="3906922" y="1839886"/>
        <a:ext cx="7012023" cy="1128614"/>
      </dsp:txXfrm>
    </dsp:sp>
    <dsp:sp modelId="{2153977A-391C-4E98-947C-ED5BE77A0E3F}">
      <dsp:nvSpPr>
        <dsp:cNvPr id="0" name=""/>
        <dsp:cNvSpPr/>
      </dsp:nvSpPr>
      <dsp:spPr>
        <a:xfrm rot="5400000">
          <a:off x="1111695" y="2756699"/>
          <a:ext cx="1924191" cy="3519834"/>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2800350">
            <a:lnSpc>
              <a:spcPct val="90000"/>
            </a:lnSpc>
            <a:spcBef>
              <a:spcPct val="0"/>
            </a:spcBef>
            <a:spcAft>
              <a:spcPct val="35000"/>
            </a:spcAft>
            <a:buNone/>
          </a:pPr>
          <a:endParaRPr lang="es-ES" sz="6300" kern="1200" dirty="0">
            <a:ln>
              <a:noFill/>
            </a:ln>
          </a:endParaRPr>
        </a:p>
      </dsp:txBody>
      <dsp:txXfrm rot="-5400000">
        <a:off x="313874" y="3554520"/>
        <a:ext cx="3519834" cy="1924191"/>
      </dsp:txXfrm>
    </dsp:sp>
    <dsp:sp modelId="{FF59151C-AC61-4D9E-8694-56249899BF23}">
      <dsp:nvSpPr>
        <dsp:cNvPr id="0" name=""/>
        <dsp:cNvSpPr/>
      </dsp:nvSpPr>
      <dsp:spPr>
        <a:xfrm rot="5400000">
          <a:off x="6845745" y="670990"/>
          <a:ext cx="1250724" cy="7017785"/>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ctr" defTabSz="1778000">
            <a:lnSpc>
              <a:spcPct val="90000"/>
            </a:lnSpc>
            <a:spcBef>
              <a:spcPct val="0"/>
            </a:spcBef>
            <a:spcAft>
              <a:spcPct val="15000"/>
            </a:spcAft>
            <a:buNone/>
          </a:pPr>
          <a:r>
            <a:rPr lang="es-ES" sz="4000" kern="1200" dirty="0">
              <a:latin typeface="Roboto" charset="0"/>
              <a:ea typeface="Roboto" charset="0"/>
              <a:cs typeface="Roboto" charset="0"/>
            </a:rPr>
            <a:t>Analíticas Predictivas</a:t>
          </a:r>
        </a:p>
      </dsp:txBody>
      <dsp:txXfrm rot="-5400000">
        <a:off x="3962215" y="3615576"/>
        <a:ext cx="6956730" cy="1128614"/>
      </dsp:txXfrm>
    </dsp:sp>
    <dsp:sp modelId="{15E75AB1-B696-4C38-8F2C-1FB5183AB46D}">
      <dsp:nvSpPr>
        <dsp:cNvPr id="0" name=""/>
        <dsp:cNvSpPr/>
      </dsp:nvSpPr>
      <dsp:spPr>
        <a:xfrm rot="5400000">
          <a:off x="1113345" y="4537473"/>
          <a:ext cx="1924191" cy="3523134"/>
        </a:xfrm>
        <a:prstGeom prst="chevron">
          <a:avLst/>
        </a:prstGeom>
        <a:solidFill>
          <a:schemeClr val="bg1">
            <a:lumMod val="6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2800350">
            <a:lnSpc>
              <a:spcPct val="90000"/>
            </a:lnSpc>
            <a:spcBef>
              <a:spcPct val="0"/>
            </a:spcBef>
            <a:spcAft>
              <a:spcPct val="35000"/>
            </a:spcAft>
            <a:buNone/>
          </a:pPr>
          <a:endParaRPr lang="es-ES" sz="6300" kern="1200" dirty="0">
            <a:ln>
              <a:noFill/>
            </a:ln>
          </a:endParaRPr>
        </a:p>
      </dsp:txBody>
      <dsp:txXfrm rot="-5400000">
        <a:off x="313874" y="5336944"/>
        <a:ext cx="3523134" cy="1924191"/>
      </dsp:txXfrm>
    </dsp:sp>
    <dsp:sp modelId="{D18A4CFE-B546-490C-B1AA-2D29D9675769}">
      <dsp:nvSpPr>
        <dsp:cNvPr id="0" name=""/>
        <dsp:cNvSpPr/>
      </dsp:nvSpPr>
      <dsp:spPr>
        <a:xfrm rot="5400000">
          <a:off x="6838954" y="2446623"/>
          <a:ext cx="1250724" cy="7031367"/>
        </a:xfrm>
        <a:prstGeom prst="round2SameRect">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84480" tIns="25400" rIns="25400" bIns="25400" numCol="1" spcCol="1270" anchor="ctr" anchorCtr="0">
          <a:noAutofit/>
        </a:bodyPr>
        <a:lstStyle/>
        <a:p>
          <a:pPr marL="285750" lvl="1" indent="-285750" algn="ctr" defTabSz="1778000">
            <a:lnSpc>
              <a:spcPct val="90000"/>
            </a:lnSpc>
            <a:spcBef>
              <a:spcPct val="0"/>
            </a:spcBef>
            <a:spcAft>
              <a:spcPct val="15000"/>
            </a:spcAft>
            <a:buNone/>
          </a:pPr>
          <a:r>
            <a:rPr lang="es-ES" sz="4000" kern="1200" dirty="0">
              <a:latin typeface="Roboto" charset="0"/>
              <a:ea typeface="Roboto" charset="0"/>
              <a:cs typeface="Roboto" charset="0"/>
            </a:rPr>
            <a:t>Minería de Textos</a:t>
          </a:r>
        </a:p>
      </dsp:txBody>
      <dsp:txXfrm rot="-5400000">
        <a:off x="3948633" y="5398000"/>
        <a:ext cx="6970312" cy="1128614"/>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2.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 Id="rId9" Type="http://schemas.openxmlformats.org/officeDocument/2006/relationships/image" Target="../media/image34.svg"/></Relationships>
</file>

<file path=ppt/slides/_rels/slide1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Layout" Target="../diagrams/layout1.xml"/><Relationship Id="rId7" Type="http://schemas.openxmlformats.org/officeDocument/2006/relationships/image" Target="../media/image35.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46.jpeg"/><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18" Type="http://schemas.microsoft.com/office/2007/relationships/diagramDrawing" Target="../diagrams/drawing5.xml"/><Relationship Id="rId26" Type="http://schemas.openxmlformats.org/officeDocument/2006/relationships/diagramQuickStyle" Target="../diagrams/quickStyle7.xml"/><Relationship Id="rId3" Type="http://schemas.openxmlformats.org/officeDocument/2006/relationships/image" Target="../media/image2.jpeg"/><Relationship Id="rId21" Type="http://schemas.openxmlformats.org/officeDocument/2006/relationships/diagramQuickStyle" Target="../diagrams/quickStyle6.xml"/><Relationship Id="rId7" Type="http://schemas.openxmlformats.org/officeDocument/2006/relationships/diagramColors" Target="../diagrams/colors3.xml"/><Relationship Id="rId12" Type="http://schemas.openxmlformats.org/officeDocument/2006/relationships/diagramColors" Target="../diagrams/colors4.xml"/><Relationship Id="rId17" Type="http://schemas.openxmlformats.org/officeDocument/2006/relationships/diagramColors" Target="../diagrams/colors5.xml"/><Relationship Id="rId25" Type="http://schemas.openxmlformats.org/officeDocument/2006/relationships/diagramLayout" Target="../diagrams/layout7.xml"/><Relationship Id="rId2" Type="http://schemas.openxmlformats.org/officeDocument/2006/relationships/image" Target="../media/image43.jpeg"/><Relationship Id="rId16" Type="http://schemas.openxmlformats.org/officeDocument/2006/relationships/diagramQuickStyle" Target="../diagrams/quickStyle5.xml"/><Relationship Id="rId20" Type="http://schemas.openxmlformats.org/officeDocument/2006/relationships/diagramLayout" Target="../diagrams/layout6.xml"/><Relationship Id="rId1" Type="http://schemas.openxmlformats.org/officeDocument/2006/relationships/slideLayout" Target="../slideLayouts/slideLayout7.xml"/><Relationship Id="rId6" Type="http://schemas.openxmlformats.org/officeDocument/2006/relationships/diagramQuickStyle" Target="../diagrams/quickStyle3.xml"/><Relationship Id="rId11" Type="http://schemas.openxmlformats.org/officeDocument/2006/relationships/diagramQuickStyle" Target="../diagrams/quickStyle4.xml"/><Relationship Id="rId24" Type="http://schemas.openxmlformats.org/officeDocument/2006/relationships/diagramData" Target="../diagrams/data7.xml"/><Relationship Id="rId5" Type="http://schemas.openxmlformats.org/officeDocument/2006/relationships/diagramLayout" Target="../diagrams/layout3.xml"/><Relationship Id="rId15" Type="http://schemas.openxmlformats.org/officeDocument/2006/relationships/diagramLayout" Target="../diagrams/layout5.xml"/><Relationship Id="rId23" Type="http://schemas.microsoft.com/office/2007/relationships/diagramDrawing" Target="../diagrams/drawing6.xml"/><Relationship Id="rId28" Type="http://schemas.microsoft.com/office/2007/relationships/diagramDrawing" Target="../diagrams/drawing7.xml"/><Relationship Id="rId10" Type="http://schemas.openxmlformats.org/officeDocument/2006/relationships/diagramLayout" Target="../diagrams/layout4.xml"/><Relationship Id="rId19" Type="http://schemas.openxmlformats.org/officeDocument/2006/relationships/diagramData" Target="../diagrams/data6.xml"/><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diagramData" Target="../diagrams/data5.xml"/><Relationship Id="rId22" Type="http://schemas.openxmlformats.org/officeDocument/2006/relationships/diagramColors" Target="../diagrams/colors6.xml"/><Relationship Id="rId27" Type="http://schemas.openxmlformats.org/officeDocument/2006/relationships/diagramColors" Target="../diagrams/colors7.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45.jpeg"/><Relationship Id="rId7" Type="http://schemas.openxmlformats.org/officeDocument/2006/relationships/diagramQuickStyle" Target="../diagrams/quickStyle8.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Layout" Target="../diagrams/layout8.xml"/><Relationship Id="rId11" Type="http://schemas.openxmlformats.org/officeDocument/2006/relationships/image" Target="../media/image49.svg"/><Relationship Id="rId5" Type="http://schemas.openxmlformats.org/officeDocument/2006/relationships/diagramData" Target="../diagrams/data8.xml"/><Relationship Id="rId10" Type="http://schemas.openxmlformats.org/officeDocument/2006/relationships/image" Target="../media/image48.png"/><Relationship Id="rId4" Type="http://schemas.openxmlformats.org/officeDocument/2006/relationships/image" Target="../media/image47.png"/><Relationship Id="rId9" Type="http://schemas.microsoft.com/office/2007/relationships/diagramDrawing" Target="../diagrams/drawing8.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54.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9.xml"/><Relationship Id="rId11" Type="http://schemas.openxmlformats.org/officeDocument/2006/relationships/image" Target="../media/image53.png"/><Relationship Id="rId5" Type="http://schemas.openxmlformats.org/officeDocument/2006/relationships/diagramQuickStyle" Target="../diagrams/quickStyle9.xml"/><Relationship Id="rId10" Type="http://schemas.microsoft.com/office/2007/relationships/hdphoto" Target="../media/hdphoto2.wdp"/><Relationship Id="rId4" Type="http://schemas.openxmlformats.org/officeDocument/2006/relationships/diagramLayout" Target="../diagrams/layout9.xml"/><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2.jpe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8905" b="-87428"/>
            </a:stretch>
          </a:blipFill>
        </p:spPr>
      </p:sp>
      <p:sp>
        <p:nvSpPr>
          <p:cNvPr id="4" name="TextBox 4"/>
          <p:cNvSpPr txBox="1"/>
          <p:nvPr/>
        </p:nvSpPr>
        <p:spPr>
          <a:xfrm>
            <a:off x="785754" y="2857484"/>
            <a:ext cx="11232000" cy="2462213"/>
          </a:xfrm>
          <a:prstGeom prst="rect">
            <a:avLst/>
          </a:prstGeom>
          <a:noFill/>
          <a:ln>
            <a:noFill/>
          </a:ln>
          <a:effectLst>
            <a:outerShdw blurRad="50800" dist="38100" dir="5400000" algn="t" rotWithShape="0">
              <a:prstClr val="black">
                <a:alpha val="40000"/>
              </a:prstClr>
            </a:outerShdw>
          </a:effectLst>
        </p:spPr>
        <p:txBody>
          <a:bodyPr wrap="square" lIns="0" tIns="0" rIns="0" bIns="0" rtlCol="0" anchor="t">
            <a:spAutoFit/>
          </a:bodyPr>
          <a:lstStyle/>
          <a:p>
            <a:pPr algn="ctr">
              <a:spcBef>
                <a:spcPct val="0"/>
              </a:spcBef>
            </a:pPr>
            <a:r>
              <a:rPr lang="en-US" sz="8000" b="1" dirty="0">
                <a:ln w="19050">
                  <a:solidFill>
                    <a:schemeClr val="tx2"/>
                  </a:solidFill>
                  <a:prstDash val="solid"/>
                </a:ln>
                <a:solidFill>
                  <a:schemeClr val="accent1"/>
                </a:solidFill>
                <a:effectLst/>
                <a:latin typeface="Roboto" charset="0"/>
                <a:ea typeface="Roboto" charset="0"/>
              </a:rPr>
              <a:t>¿Para </a:t>
            </a:r>
            <a:r>
              <a:rPr lang="es-ES" sz="8000" b="1" dirty="0">
                <a:ln w="19050">
                  <a:solidFill>
                    <a:schemeClr val="tx2"/>
                  </a:solidFill>
                  <a:prstDash val="solid"/>
                </a:ln>
                <a:solidFill>
                  <a:schemeClr val="accent1"/>
                </a:solidFill>
                <a:effectLst/>
                <a:latin typeface="Roboto" charset="0"/>
                <a:ea typeface="Roboto" charset="0"/>
              </a:rPr>
              <a:t>qué</a:t>
            </a:r>
            <a:r>
              <a:rPr lang="en-US" sz="8000" b="1" dirty="0">
                <a:ln w="19050">
                  <a:solidFill>
                    <a:schemeClr val="tx2"/>
                  </a:solidFill>
                  <a:prstDash val="solid"/>
                </a:ln>
                <a:solidFill>
                  <a:schemeClr val="accent1"/>
                </a:solidFill>
                <a:effectLst/>
                <a:latin typeface="Roboto" charset="0"/>
                <a:ea typeface="Roboto" charset="0"/>
              </a:rPr>
              <a:t> se </a:t>
            </a:r>
            <a:r>
              <a:rPr lang="es-ES" sz="8000" b="1" dirty="0">
                <a:ln w="19050">
                  <a:solidFill>
                    <a:schemeClr val="tx2"/>
                  </a:solidFill>
                  <a:prstDash val="solid"/>
                </a:ln>
                <a:solidFill>
                  <a:schemeClr val="accent1"/>
                </a:solidFill>
                <a:effectLst/>
                <a:latin typeface="Roboto" charset="0"/>
                <a:ea typeface="Roboto" charset="0"/>
              </a:rPr>
              <a:t>utiliza</a:t>
            </a:r>
          </a:p>
          <a:p>
            <a:pPr algn="ctr">
              <a:spcBef>
                <a:spcPct val="0"/>
              </a:spcBef>
            </a:pPr>
            <a:r>
              <a:rPr lang="en-US" sz="8000" b="1" dirty="0">
                <a:ln w="19050">
                  <a:solidFill>
                    <a:schemeClr val="tx2"/>
                  </a:solidFill>
                  <a:prstDash val="solid"/>
                </a:ln>
                <a:solidFill>
                  <a:schemeClr val="accent1"/>
                </a:solidFill>
                <a:effectLst/>
                <a:latin typeface="Roboto" charset="0"/>
                <a:ea typeface="Roboto" charset="0"/>
              </a:rPr>
              <a:t> el </a:t>
            </a:r>
            <a:r>
              <a:rPr lang="en-US" sz="8000" b="1" dirty="0">
                <a:ln w="19050">
                  <a:solidFill>
                    <a:schemeClr val="tx2"/>
                  </a:solidFill>
                  <a:prstDash val="solid"/>
                </a:ln>
                <a:solidFill>
                  <a:schemeClr val="bg1"/>
                </a:solidFill>
                <a:effectLst/>
                <a:latin typeface="Roboto" charset="0"/>
                <a:ea typeface="Roboto" charset="0"/>
              </a:rPr>
              <a:t>Big Data</a:t>
            </a:r>
            <a:r>
              <a:rPr lang="en-US" sz="8000" b="1" dirty="0">
                <a:ln w="19050">
                  <a:solidFill>
                    <a:schemeClr val="tx2"/>
                  </a:solidFill>
                  <a:prstDash val="solid"/>
                </a:ln>
                <a:solidFill>
                  <a:schemeClr val="accent1"/>
                </a:solidFill>
                <a:effectLst/>
                <a:latin typeface="Roboto" charset="0"/>
                <a:ea typeface="Roboto" charset="0"/>
              </a:rPr>
              <a:t>?</a:t>
            </a:r>
          </a:p>
        </p:txBody>
      </p:sp>
      <p:sp>
        <p:nvSpPr>
          <p:cNvPr id="5" name="TextBox 5"/>
          <p:cNvSpPr txBox="1"/>
          <p:nvPr/>
        </p:nvSpPr>
        <p:spPr>
          <a:xfrm>
            <a:off x="15787670" y="0"/>
            <a:ext cx="2500330" cy="738215"/>
          </a:xfrm>
          <a:prstGeom prst="rect">
            <a:avLst/>
          </a:prstGeom>
        </p:spPr>
        <p:txBody>
          <a:bodyPr wrap="square" lIns="0" tIns="0" rIns="0" bIns="0" rtlCol="0" anchor="t">
            <a:spAutoFit/>
          </a:bodyPr>
          <a:lstStyle/>
          <a:p>
            <a:pPr>
              <a:lnSpc>
                <a:spcPts val="6347"/>
              </a:lnSpc>
              <a:spcBef>
                <a:spcPct val="0"/>
              </a:spcBef>
            </a:pPr>
            <a:r>
              <a:rPr lang="es-ES" sz="4533" dirty="0" err="1">
                <a:solidFill>
                  <a:srgbClr val="FFFFFF"/>
                </a:solidFill>
                <a:latin typeface="Roboto Extra-Light Italics"/>
              </a:rPr>
              <a:t>Edu</a:t>
            </a:r>
            <a:r>
              <a:rPr lang="es-ES" sz="4533" dirty="0">
                <a:solidFill>
                  <a:srgbClr val="FFFFFF"/>
                </a:solidFill>
                <a:latin typeface="Roboto Extra-Light Italics"/>
              </a:rPr>
              <a:t> Rus</a:t>
            </a:r>
          </a:p>
        </p:txBody>
      </p:sp>
      <p:pic>
        <p:nvPicPr>
          <p:cNvPr id="7" name="image6.jpeg"/>
          <p:cNvPicPr/>
          <p:nvPr/>
        </p:nvPicPr>
        <p:blipFill>
          <a:blip r:embed="rId3"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cSld>
  <p:clrMapOvr>
    <a:masterClrMapping/>
  </p:clrMapOvr>
  <p:transition spd="slow" advTm="28838"/>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16" name="Freeform 4"/>
          <p:cNvSpPr/>
          <p:nvPr/>
        </p:nvSpPr>
        <p:spPr>
          <a:xfrm>
            <a:off x="13073090" y="2285980"/>
            <a:ext cx="4680000" cy="4680000"/>
          </a:xfrm>
          <a:custGeom>
            <a:avLst/>
            <a:gdLst/>
            <a:ahLst/>
            <a:cxnLst/>
            <a:rect l="l" t="t" r="r" b="b"/>
            <a:pathLst>
              <a:path w="6663549" h="7228702">
                <a:moveTo>
                  <a:pt x="0" y="0"/>
                </a:moveTo>
                <a:lnTo>
                  <a:pt x="6663549" y="0"/>
                </a:lnTo>
                <a:lnTo>
                  <a:pt x="6663549" y="7228702"/>
                </a:lnTo>
                <a:lnTo>
                  <a:pt x="0" y="7228702"/>
                </a:lnTo>
                <a:lnTo>
                  <a:pt x="0" y="0"/>
                </a:lnTo>
                <a:close/>
              </a:path>
            </a:pathLst>
          </a:custGeom>
          <a:blipFill>
            <a:blip r:embed="rId2">
              <a:grayscl/>
              <a:extLst>
                <a:ext uri="{96DAC541-7B7A-43D3-8B79-37D633B846F1}">
                  <asvg:svgBlip xmlns:asvg="http://schemas.microsoft.com/office/drawing/2016/SVG/main" r:embed="rId3"/>
                </a:ext>
              </a:extLst>
            </a:blip>
            <a:stretch>
              <a:fillRect/>
            </a:stretch>
          </a:blipFill>
          <a:ln cap="sq">
            <a:noFill/>
            <a:prstDash val="solid"/>
            <a:miter/>
          </a:ln>
        </p:spPr>
      </p:sp>
      <p:grpSp>
        <p:nvGrpSpPr>
          <p:cNvPr id="2" name="Grupo 1">
            <a:extLst>
              <a:ext uri="{FF2B5EF4-FFF2-40B4-BE49-F238E27FC236}">
                <a16:creationId xmlns:a16="http://schemas.microsoft.com/office/drawing/2014/main" id="{84EBA9BF-0096-05ED-C5E6-6F93437BE184}"/>
              </a:ext>
            </a:extLst>
          </p:cNvPr>
          <p:cNvGrpSpPr/>
          <p:nvPr/>
        </p:nvGrpSpPr>
        <p:grpSpPr>
          <a:xfrm>
            <a:off x="811055" y="0"/>
            <a:ext cx="7475689" cy="6978991"/>
            <a:chOff x="811055" y="0"/>
            <a:chExt cx="7475689" cy="6978991"/>
          </a:xfrm>
          <a:effectLst>
            <a:outerShdw blurRad="152400" dist="317500" dir="5400000" sx="90000" sy="-19000" rotWithShape="0">
              <a:prstClr val="black">
                <a:alpha val="15000"/>
              </a:prstClr>
            </a:outerShdw>
          </a:effectLst>
        </p:grpSpPr>
        <p:sp>
          <p:nvSpPr>
            <p:cNvPr id="9" name="Freeform 8"/>
            <p:cNvSpPr/>
            <p:nvPr/>
          </p:nvSpPr>
          <p:spPr>
            <a:xfrm rot="7746318">
              <a:off x="1186781" y="2971090"/>
              <a:ext cx="2645927" cy="3397379"/>
            </a:xfrm>
            <a:custGeom>
              <a:avLst/>
              <a:gdLst/>
              <a:ahLst/>
              <a:cxnLst/>
              <a:rect l="l" t="t" r="r" b="b"/>
              <a:pathLst>
                <a:path w="2645927" h="3397379">
                  <a:moveTo>
                    <a:pt x="0" y="0"/>
                  </a:moveTo>
                  <a:lnTo>
                    <a:pt x="2645927" y="0"/>
                  </a:lnTo>
                  <a:lnTo>
                    <a:pt x="2645927" y="3397379"/>
                  </a:lnTo>
                  <a:lnTo>
                    <a:pt x="0" y="339737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sp>
        <p:sp>
          <p:nvSpPr>
            <p:cNvPr id="10" name="Freeform 22"/>
            <p:cNvSpPr/>
            <p:nvPr/>
          </p:nvSpPr>
          <p:spPr>
            <a:xfrm rot="913557">
              <a:off x="4104586" y="6001848"/>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sp>
          <p:nvSpPr>
            <p:cNvPr id="13" name="Freeform 9"/>
            <p:cNvSpPr/>
            <p:nvPr/>
          </p:nvSpPr>
          <p:spPr>
            <a:xfrm>
              <a:off x="6500794" y="5214938"/>
              <a:ext cx="1785950" cy="1764053"/>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8">
                <a:duotone>
                  <a:prstClr val="black"/>
                  <a:srgbClr val="3E54F8">
                    <a:tint val="45000"/>
                    <a:satMod val="400000"/>
                  </a:srgbClr>
                </a:duotone>
                <a:lum bright="-13000"/>
                <a:extLst>
                  <a:ext uri="{96DAC541-7B7A-43D3-8B79-37D633B846F1}">
                    <asvg:svgBlip xmlns:asvg="http://schemas.microsoft.com/office/drawing/2016/SVG/main" r:embed="rId9"/>
                  </a:ext>
                </a:extLst>
              </a:blip>
              <a:stretch>
                <a:fillRect/>
              </a:stretch>
            </a:blipFill>
          </p:spPr>
        </p:sp>
        <p:sp>
          <p:nvSpPr>
            <p:cNvPr id="14" name="Freeform 8"/>
            <p:cNvSpPr/>
            <p:nvPr/>
          </p:nvSpPr>
          <p:spPr>
            <a:xfrm>
              <a:off x="4143340" y="0"/>
              <a:ext cx="4070938" cy="4114800"/>
            </a:xfrm>
            <a:custGeom>
              <a:avLst/>
              <a:gdLst/>
              <a:ahLst/>
              <a:cxnLst/>
              <a:rect l="l" t="t" r="r" b="b"/>
              <a:pathLst>
                <a:path w="4070938" h="4114800">
                  <a:moveTo>
                    <a:pt x="0" y="0"/>
                  </a:moveTo>
                  <a:lnTo>
                    <a:pt x="4070938" y="0"/>
                  </a:lnTo>
                  <a:lnTo>
                    <a:pt x="4070938" y="4114800"/>
                  </a:lnTo>
                  <a:lnTo>
                    <a:pt x="0" y="4114800"/>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p:spPr>
        </p:sp>
        <p:sp>
          <p:nvSpPr>
            <p:cNvPr id="15" name="Freeform 22"/>
            <p:cNvSpPr/>
            <p:nvPr/>
          </p:nvSpPr>
          <p:spPr>
            <a:xfrm rot="3235548">
              <a:off x="4766766" y="4543769"/>
              <a:ext cx="1776375" cy="501826"/>
            </a:xfrm>
            <a:custGeom>
              <a:avLst/>
              <a:gdLst/>
              <a:ahLst/>
              <a:cxnLst/>
              <a:rect l="l" t="t" r="r" b="b"/>
              <a:pathLst>
                <a:path w="1776375" h="501826">
                  <a:moveTo>
                    <a:pt x="0" y="0"/>
                  </a:moveTo>
                  <a:lnTo>
                    <a:pt x="1776374" y="0"/>
                  </a:lnTo>
                  <a:lnTo>
                    <a:pt x="1776374" y="501826"/>
                  </a:lnTo>
                  <a:lnTo>
                    <a:pt x="0" y="501826"/>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sp>
      </p:grpSp>
      <p:sp>
        <p:nvSpPr>
          <p:cNvPr id="18" name="17 Flecha arriba"/>
          <p:cNvSpPr/>
          <p:nvPr/>
        </p:nvSpPr>
        <p:spPr>
          <a:xfrm>
            <a:off x="2245769" y="7276615"/>
            <a:ext cx="10296000" cy="2729939"/>
          </a:xfrm>
          <a:prstGeom prst="upArrow">
            <a:avLst/>
          </a:prstGeom>
          <a:gradFill flip="none" rotWithShape="1">
            <a:gsLst>
              <a:gs pos="0">
                <a:schemeClr val="tx2"/>
              </a:gs>
              <a:gs pos="34000">
                <a:schemeClr val="accent1">
                  <a:lumMod val="97000"/>
                  <a:lumOff val="3000"/>
                </a:schemeClr>
              </a:gs>
              <a:gs pos="88000">
                <a:schemeClr val="accent1">
                  <a:lumMod val="60000"/>
                  <a:lumOff val="40000"/>
                </a:schemeClr>
              </a:gs>
            </a:gsLst>
            <a:path path="shape">
              <a:fillToRect l="50000" t="50000" r="50000" b="50000"/>
            </a:path>
            <a:tileRect/>
          </a:gradFill>
        </p:spPr>
        <p:txBody>
          <a:bodyPr wrap="square">
            <a:spAutoFit/>
          </a:bodyPr>
          <a:lstStyle/>
          <a:p>
            <a:pPr>
              <a:lnSpc>
                <a:spcPts val="5120"/>
              </a:lnSpc>
              <a:buClr>
                <a:schemeClr val="tx2"/>
              </a:buClr>
              <a:buFont typeface="Wingdings" pitchFamily="2" charset="2"/>
              <a:buChar char="q"/>
            </a:pPr>
            <a:r>
              <a:rPr lang="es-ES" sz="3600" dirty="0">
                <a:solidFill>
                  <a:schemeClr val="bg1"/>
                </a:solidFill>
                <a:latin typeface="Roboto" charset="0"/>
                <a:ea typeface="Roboto" charset="0"/>
              </a:rPr>
              <a:t>  </a:t>
            </a:r>
            <a:r>
              <a:rPr lang="es-ES" sz="2800" dirty="0">
                <a:solidFill>
                  <a:schemeClr val="bg1"/>
                </a:solidFill>
                <a:latin typeface="Roboto" charset="0"/>
                <a:ea typeface="Roboto" charset="0"/>
              </a:rPr>
              <a:t>Dispositivos Digitales</a:t>
            </a:r>
          </a:p>
          <a:p>
            <a:pPr>
              <a:lnSpc>
                <a:spcPts val="5120"/>
              </a:lnSpc>
              <a:buClr>
                <a:schemeClr val="tx2"/>
              </a:buClr>
              <a:buFont typeface="Wingdings" pitchFamily="2" charset="2"/>
              <a:buChar char="q"/>
            </a:pPr>
            <a:r>
              <a:rPr lang="es-ES" sz="2800" dirty="0">
                <a:solidFill>
                  <a:schemeClr val="bg1"/>
                </a:solidFill>
                <a:latin typeface="Roboto" charset="0"/>
                <a:ea typeface="Roboto" charset="0"/>
              </a:rPr>
              <a:t>   Orden de Almacenamiento</a:t>
            </a:r>
          </a:p>
          <a:p>
            <a:pPr>
              <a:lnSpc>
                <a:spcPts val="5120"/>
              </a:lnSpc>
              <a:buClr>
                <a:schemeClr val="tx2"/>
              </a:buClr>
              <a:buFont typeface="Wingdings" pitchFamily="2" charset="2"/>
              <a:buChar char="q"/>
            </a:pPr>
            <a:r>
              <a:rPr lang="es-ES" sz="2800" dirty="0">
                <a:solidFill>
                  <a:schemeClr val="bg1"/>
                </a:solidFill>
                <a:latin typeface="Roboto" charset="0"/>
                <a:ea typeface="Roboto" charset="0"/>
              </a:rPr>
              <a:t>   Orden de jerarquía </a:t>
            </a:r>
            <a:endParaRPr lang="en-US" sz="2800" dirty="0">
              <a:solidFill>
                <a:schemeClr val="bg1"/>
              </a:solidFill>
              <a:latin typeface="Roboto" charset="0"/>
              <a:ea typeface="Roboto" charset="0"/>
            </a:endParaRPr>
          </a:p>
        </p:txBody>
      </p:sp>
      <p:pic>
        <p:nvPicPr>
          <p:cNvPr id="17" name="image6.jpeg"/>
          <p:cNvPicPr/>
          <p:nvPr/>
        </p:nvPicPr>
        <p:blipFill>
          <a:blip r:embed="rId12"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
        <p:nvSpPr>
          <p:cNvPr id="19" name="18 Llamada de nube"/>
          <p:cNvSpPr/>
          <p:nvPr/>
        </p:nvSpPr>
        <p:spPr>
          <a:xfrm>
            <a:off x="8429620" y="642906"/>
            <a:ext cx="7467382" cy="1043413"/>
          </a:xfrm>
          <a:prstGeom prst="cloudCallout">
            <a:avLst>
              <a:gd name="adj1" fmla="val 57829"/>
              <a:gd name="adj2" fmla="val 123091"/>
            </a:avLst>
          </a:prstGeom>
          <a:solidFill>
            <a:schemeClr val="bg1"/>
          </a:solidFill>
        </p:spPr>
        <p:txBody>
          <a:bodyPr wrap="none">
            <a:spAutoFit/>
          </a:bodyPr>
          <a:lstStyle/>
          <a:p>
            <a:pPr>
              <a:lnSpc>
                <a:spcPts val="5120"/>
              </a:lnSpc>
            </a:pPr>
            <a:r>
              <a:rPr lang="en-US" sz="3200" dirty="0">
                <a:solidFill>
                  <a:schemeClr val="tx2"/>
                </a:solidFill>
                <a:latin typeface="Roboto" charset="0"/>
                <a:ea typeface="Roboto" charset="0"/>
              </a:rPr>
              <a:t> </a:t>
            </a:r>
            <a:r>
              <a:rPr lang="es-ES" sz="3200" dirty="0">
                <a:solidFill>
                  <a:schemeClr val="tx2"/>
                </a:solidFill>
                <a:latin typeface="Roboto" charset="0"/>
                <a:ea typeface="Roboto" charset="0"/>
              </a:rPr>
              <a:t>¿Cómo los gestionamos?</a:t>
            </a:r>
            <a:endParaRPr lang="en-US" sz="3200" dirty="0">
              <a:solidFill>
                <a:schemeClr val="tx2"/>
              </a:solidFill>
              <a:latin typeface="Roboto" charset="0"/>
              <a:ea typeface="Roboto" charset="0"/>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7" name="6 Flecha derecha"/>
          <p:cNvSpPr/>
          <p:nvPr/>
        </p:nvSpPr>
        <p:spPr>
          <a:xfrm>
            <a:off x="7986733" y="874128"/>
            <a:ext cx="3242015" cy="5124807"/>
          </a:xfrm>
          <a:prstGeom prst="can">
            <a:avLst/>
          </a:prstGeom>
          <a:gradFill>
            <a:gsLst>
              <a:gs pos="0">
                <a:schemeClr val="accent1">
                  <a:lumMod val="67000"/>
                </a:schemeClr>
              </a:gs>
              <a:gs pos="48000">
                <a:schemeClr val="accent1">
                  <a:lumMod val="97000"/>
                  <a:lumOff val="3000"/>
                </a:schemeClr>
              </a:gs>
              <a:gs pos="77000">
                <a:schemeClr val="accent1">
                  <a:lumMod val="90000"/>
                  <a:alpha val="86000"/>
                </a:schemeClr>
              </a:gs>
            </a:gsLst>
            <a:path path="shape">
              <a:fillToRect l="50000" t="50000" r="50000" b="50000"/>
            </a:path>
          </a:gradFill>
          <a:effectLst>
            <a:outerShdw blurRad="152400" dist="317500" dir="5400000" sx="90000" sy="-19000" rotWithShape="0">
              <a:prstClr val="black">
                <a:alpha val="15000"/>
              </a:prstClr>
            </a:outerShdw>
          </a:effectLst>
        </p:spPr>
        <p:txBody>
          <a:bodyPr wrap="square">
            <a:spAutoFit/>
          </a:bodyPr>
          <a:lstStyle/>
          <a:p>
            <a:pPr algn="ctr">
              <a:lnSpc>
                <a:spcPts val="5120"/>
              </a:lnSpc>
              <a:buClr>
                <a:schemeClr val="tx2"/>
              </a:buClr>
            </a:pPr>
            <a:r>
              <a:rPr lang="es-ES" sz="3600" dirty="0">
                <a:solidFill>
                  <a:schemeClr val="bg1"/>
                </a:solidFill>
                <a:latin typeface="Roboto" charset="0"/>
                <a:ea typeface="Roboto" charset="0"/>
              </a:rPr>
              <a:t>   </a:t>
            </a:r>
            <a:r>
              <a:rPr lang="es-ES" sz="2800" dirty="0">
                <a:solidFill>
                  <a:schemeClr val="bg1"/>
                </a:solidFill>
                <a:latin typeface="Roboto" charset="0"/>
                <a:ea typeface="Roboto" charset="0"/>
              </a:rPr>
              <a:t>Formularios Físicos</a:t>
            </a:r>
          </a:p>
          <a:p>
            <a:pPr algn="ctr">
              <a:lnSpc>
                <a:spcPts val="5120"/>
              </a:lnSpc>
              <a:buClr>
                <a:schemeClr val="tx2"/>
              </a:buClr>
            </a:pPr>
            <a:r>
              <a:rPr lang="es-ES" sz="2800" dirty="0">
                <a:solidFill>
                  <a:schemeClr val="bg1"/>
                </a:solidFill>
                <a:latin typeface="Roboto" charset="0"/>
                <a:ea typeface="Roboto" charset="0"/>
              </a:rPr>
              <a:t>   Formato Digital</a:t>
            </a:r>
          </a:p>
          <a:p>
            <a:pPr algn="ctr">
              <a:lnSpc>
                <a:spcPts val="5120"/>
              </a:lnSpc>
              <a:buClr>
                <a:schemeClr val="tx2"/>
              </a:buClr>
            </a:pPr>
            <a:r>
              <a:rPr lang="es-ES" sz="2800" dirty="0">
                <a:solidFill>
                  <a:schemeClr val="bg1"/>
                </a:solidFill>
                <a:latin typeface="Roboto" charset="0"/>
                <a:ea typeface="Roboto" charset="0"/>
              </a:rPr>
              <a:t>   Oportunidad</a:t>
            </a:r>
          </a:p>
          <a:p>
            <a:pPr algn="ctr">
              <a:lnSpc>
                <a:spcPts val="5120"/>
              </a:lnSpc>
              <a:buClr>
                <a:schemeClr val="tx2"/>
              </a:buClr>
            </a:pPr>
            <a:r>
              <a:rPr lang="es-ES" sz="2800" dirty="0">
                <a:solidFill>
                  <a:schemeClr val="bg1"/>
                </a:solidFill>
                <a:latin typeface="Roboto" charset="0"/>
                <a:ea typeface="Roboto" charset="0"/>
              </a:rPr>
              <a:t>   Análisis</a:t>
            </a:r>
          </a:p>
          <a:p>
            <a:pPr algn="ctr">
              <a:lnSpc>
                <a:spcPts val="5120"/>
              </a:lnSpc>
              <a:buClr>
                <a:schemeClr val="tx2"/>
              </a:buClr>
            </a:pPr>
            <a:r>
              <a:rPr lang="es-ES" sz="2800" dirty="0">
                <a:solidFill>
                  <a:schemeClr val="bg1"/>
                </a:solidFill>
                <a:latin typeface="Roboto" charset="0"/>
                <a:ea typeface="Roboto" charset="0"/>
              </a:rPr>
              <a:t>   Estadísticas </a:t>
            </a:r>
            <a:endParaRPr lang="en-US" sz="2800" dirty="0">
              <a:solidFill>
                <a:schemeClr val="bg1"/>
              </a:solidFill>
              <a:latin typeface="Roboto" charset="0"/>
              <a:ea typeface="Roboto" charset="0"/>
            </a:endParaRPr>
          </a:p>
        </p:txBody>
      </p:sp>
      <p:grpSp>
        <p:nvGrpSpPr>
          <p:cNvPr id="5" name="Grupo 4">
            <a:extLst>
              <a:ext uri="{FF2B5EF4-FFF2-40B4-BE49-F238E27FC236}">
                <a16:creationId xmlns:a16="http://schemas.microsoft.com/office/drawing/2014/main" id="{D295819B-C7F5-7BB7-D659-6F1EFC1A7E3F}"/>
              </a:ext>
            </a:extLst>
          </p:cNvPr>
          <p:cNvGrpSpPr/>
          <p:nvPr/>
        </p:nvGrpSpPr>
        <p:grpSpPr>
          <a:xfrm>
            <a:off x="7164108" y="2954403"/>
            <a:ext cx="9866150" cy="7157569"/>
            <a:chOff x="7164108" y="2954403"/>
            <a:chExt cx="9866150" cy="7157569"/>
          </a:xfrm>
        </p:grpSpPr>
        <p:pic>
          <p:nvPicPr>
            <p:cNvPr id="9" name="8 Imagen" descr="descarga (1).png"/>
            <p:cNvPicPr>
              <a:picLocks noChangeAspect="1"/>
            </p:cNvPicPr>
            <p:nvPr/>
          </p:nvPicPr>
          <p:blipFill>
            <a:blip r:embed="rId2"/>
            <a:stretch>
              <a:fillRect/>
            </a:stretch>
          </p:blipFill>
          <p:spPr>
            <a:xfrm>
              <a:off x="7164108" y="8671972"/>
              <a:ext cx="1440000" cy="14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5 Imagen" descr="descarga.png"/>
            <p:cNvPicPr>
              <a:picLocks noChangeAspect="1"/>
            </p:cNvPicPr>
            <p:nvPr/>
          </p:nvPicPr>
          <p:blipFill>
            <a:blip r:embed="rId3"/>
            <a:stretch>
              <a:fillRect/>
            </a:stretch>
          </p:blipFill>
          <p:spPr>
            <a:xfrm>
              <a:off x="15590258" y="2954403"/>
              <a:ext cx="1440000" cy="1539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7 Imagen" descr="descarga (11).jpg"/>
            <p:cNvPicPr>
              <a:picLocks noChangeAspect="1"/>
            </p:cNvPicPr>
            <p:nvPr/>
          </p:nvPicPr>
          <p:blipFill>
            <a:blip r:embed="rId4"/>
            <a:srcRect t="2830" r="50000"/>
            <a:stretch>
              <a:fillRect/>
            </a:stretch>
          </p:blipFill>
          <p:spPr>
            <a:xfrm>
              <a:off x="11404776" y="5832692"/>
              <a:ext cx="1440000" cy="13992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11 Imagen" descr="images (1).png"/>
            <p:cNvPicPr>
              <a:picLocks noChangeAspect="1"/>
            </p:cNvPicPr>
            <p:nvPr/>
          </p:nvPicPr>
          <p:blipFill>
            <a:blip r:embed="rId5"/>
            <a:stretch>
              <a:fillRect/>
            </a:stretch>
          </p:blipFill>
          <p:spPr>
            <a:xfrm>
              <a:off x="13607038" y="4493963"/>
              <a:ext cx="1440000" cy="15258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12 Imagen" descr="descarga (3).png"/>
            <p:cNvPicPr>
              <a:picLocks noChangeAspect="1"/>
            </p:cNvPicPr>
            <p:nvPr/>
          </p:nvPicPr>
          <p:blipFill>
            <a:blip r:embed="rId6"/>
            <a:stretch>
              <a:fillRect/>
            </a:stretch>
          </p:blipFill>
          <p:spPr>
            <a:xfrm>
              <a:off x="9182205" y="7231972"/>
              <a:ext cx="1440000" cy="144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pic>
        <p:nvPicPr>
          <p:cNvPr id="14" name="image6.jpeg"/>
          <p:cNvPicPr/>
          <p:nvPr/>
        </p:nvPicPr>
        <p:blipFill>
          <a:blip r:embed="rId7"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grpSp>
        <p:nvGrpSpPr>
          <p:cNvPr id="11" name="Grupo 10">
            <a:extLst>
              <a:ext uri="{FF2B5EF4-FFF2-40B4-BE49-F238E27FC236}">
                <a16:creationId xmlns:a16="http://schemas.microsoft.com/office/drawing/2014/main" id="{2C97817F-54B5-05F3-726A-872DB7F694D7}"/>
              </a:ext>
            </a:extLst>
          </p:cNvPr>
          <p:cNvGrpSpPr/>
          <p:nvPr/>
        </p:nvGrpSpPr>
        <p:grpSpPr>
          <a:xfrm>
            <a:off x="0" y="3274631"/>
            <a:ext cx="7469892" cy="7012369"/>
            <a:chOff x="0" y="3274631"/>
            <a:chExt cx="7469892" cy="7012369"/>
          </a:xfrm>
        </p:grpSpPr>
        <p:sp>
          <p:nvSpPr>
            <p:cNvPr id="17" name="Freeform 2"/>
            <p:cNvSpPr/>
            <p:nvPr/>
          </p:nvSpPr>
          <p:spPr>
            <a:xfrm>
              <a:off x="0" y="5607000"/>
              <a:ext cx="4680000" cy="4680000"/>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8">
                <a:grayscl/>
                <a:extLst>
                  <a:ext uri="{96DAC541-7B7A-43D3-8B79-37D633B846F1}">
                    <asvg:svgBlip xmlns:asvg="http://schemas.microsoft.com/office/drawing/2016/SVG/main" r:embed="rId9"/>
                  </a:ext>
                </a:extLst>
              </a:blip>
              <a:stretch>
                <a:fillRect/>
              </a:stretch>
            </a:blipFill>
            <a:ln cap="sq">
              <a:noFill/>
              <a:prstDash val="solid"/>
              <a:miter/>
            </a:ln>
          </p:spPr>
        </p:sp>
        <p:sp>
          <p:nvSpPr>
            <p:cNvPr id="15" name="14 Llamada de nube"/>
            <p:cNvSpPr/>
            <p:nvPr/>
          </p:nvSpPr>
          <p:spPr>
            <a:xfrm>
              <a:off x="30128" y="3274631"/>
              <a:ext cx="7439764" cy="1136139"/>
            </a:xfrm>
            <a:prstGeom prst="cloudCallout">
              <a:avLst>
                <a:gd name="adj1" fmla="val 6247"/>
                <a:gd name="adj2" fmla="val 183599"/>
              </a:avLst>
            </a:prstGeom>
            <a:solidFill>
              <a:schemeClr val="bg1"/>
            </a:solidFill>
          </p:spPr>
          <p:txBody>
            <a:bodyPr wrap="square">
              <a:spAutoFit/>
            </a:bodyPr>
            <a:lstStyle/>
            <a:p>
              <a:pPr>
                <a:lnSpc>
                  <a:spcPts val="5120"/>
                </a:lnSpc>
              </a:pPr>
              <a:r>
                <a:rPr lang="es-ES" sz="3200" dirty="0">
                  <a:solidFill>
                    <a:schemeClr val="tx2"/>
                  </a:solidFill>
                  <a:latin typeface="Roboto" charset="0"/>
                  <a:ea typeface="Roboto" charset="0"/>
                </a:rPr>
                <a:t>¿Cómo los organizamos? </a:t>
              </a:r>
              <a:endParaRPr lang="en-US" sz="3200" dirty="0">
                <a:solidFill>
                  <a:schemeClr val="tx2"/>
                </a:solidFill>
                <a:latin typeface="Roboto" charset="0"/>
                <a:ea typeface="Roboto" charset="0"/>
              </a:endParaRPr>
            </a:p>
          </p:txBody>
        </p:sp>
      </p:gr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aphicFrame>
        <p:nvGraphicFramePr>
          <p:cNvPr id="8" name="7 Diagrama"/>
          <p:cNvGraphicFramePr/>
          <p:nvPr>
            <p:extLst>
              <p:ext uri="{D42A27DB-BD31-4B8C-83A1-F6EECF244321}">
                <p14:modId xmlns:p14="http://schemas.microsoft.com/office/powerpoint/2010/main" val="2124917492"/>
              </p:ext>
            </p:extLst>
          </p:nvPr>
        </p:nvGraphicFramePr>
        <p:xfrm>
          <a:off x="10196" y="1687116"/>
          <a:ext cx="9972000" cy="813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12 Imagen" descr="Captura de pantalla 2023-10-27 193237.png"/>
          <p:cNvPicPr/>
          <p:nvPr/>
        </p:nvPicPr>
        <p:blipFill>
          <a:blip r:embed="rId7"/>
          <a:stretch>
            <a:fillRect/>
          </a:stretch>
        </p:blipFill>
        <p:spPr>
          <a:xfrm>
            <a:off x="10230192" y="1327076"/>
            <a:ext cx="7072362" cy="3143272"/>
          </a:xfrm>
          <a:prstGeom prst="rect">
            <a:avLst/>
          </a:prstGeom>
        </p:spPr>
      </p:pic>
      <p:sp>
        <p:nvSpPr>
          <p:cNvPr id="13" name="12 CuadroTexto"/>
          <p:cNvSpPr txBox="1"/>
          <p:nvPr/>
        </p:nvSpPr>
        <p:spPr>
          <a:xfrm>
            <a:off x="10224120" y="5217154"/>
            <a:ext cx="6572296" cy="2687479"/>
          </a:xfrm>
          <a:prstGeom prst="upArrowCallout">
            <a:avLst>
              <a:gd name="adj1" fmla="val 14793"/>
              <a:gd name="adj2" fmla="val 15360"/>
              <a:gd name="adj3" fmla="val 25567"/>
              <a:gd name="adj4" fmla="val 65544"/>
            </a:avLst>
          </a:prstGeom>
          <a:solidFill>
            <a:schemeClr val="bg1"/>
          </a:solidFill>
        </p:spPr>
        <p:txBody>
          <a:bodyPr wrap="square" rtlCol="0">
            <a:spAutoFit/>
          </a:bodyPr>
          <a:lstStyle/>
          <a:p>
            <a:r>
              <a:rPr lang="es-ES" sz="3600" dirty="0">
                <a:latin typeface="Roboto" charset="0"/>
                <a:ea typeface="Roboto" charset="0"/>
              </a:rPr>
              <a:t>Nuevos Profesionales:</a:t>
            </a:r>
          </a:p>
          <a:p>
            <a:pPr>
              <a:buClr>
                <a:schemeClr val="tx2"/>
              </a:buClr>
              <a:buFont typeface="Wingdings" pitchFamily="2" charset="2"/>
              <a:buChar char="q"/>
            </a:pPr>
            <a:r>
              <a:rPr lang="es-ES" sz="3600" dirty="0">
                <a:latin typeface="Roboto" charset="0"/>
                <a:ea typeface="Roboto" charset="0"/>
              </a:rPr>
              <a:t>   Analistas</a:t>
            </a:r>
          </a:p>
          <a:p>
            <a:pPr>
              <a:buClr>
                <a:schemeClr val="tx2"/>
              </a:buClr>
              <a:buFont typeface="Wingdings" pitchFamily="2" charset="2"/>
              <a:buChar char="q"/>
            </a:pPr>
            <a:r>
              <a:rPr lang="es-ES" sz="3600" dirty="0">
                <a:latin typeface="Roboto" charset="0"/>
                <a:ea typeface="Roboto" charset="0"/>
              </a:rPr>
              <a:t>   Arquitectos</a:t>
            </a:r>
          </a:p>
        </p:txBody>
      </p:sp>
      <p:pic>
        <p:nvPicPr>
          <p:cNvPr id="7" name="image6.jpeg"/>
          <p:cNvPicPr/>
          <p:nvPr/>
        </p:nvPicPr>
        <p:blipFill>
          <a:blip r:embed="rId8"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AutoShape 2"/>
          <p:cNvSpPr/>
          <p:nvPr/>
        </p:nvSpPr>
        <p:spPr>
          <a:xfrm flipH="1" flipV="1">
            <a:off x="5426293" y="0"/>
            <a:ext cx="0" cy="10330027"/>
          </a:xfrm>
          <a:prstGeom prst="line">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sp>
      <p:grpSp>
        <p:nvGrpSpPr>
          <p:cNvPr id="3" name="Group 3"/>
          <p:cNvGrpSpPr/>
          <p:nvPr/>
        </p:nvGrpSpPr>
        <p:grpSpPr>
          <a:xfrm>
            <a:off x="8198616" y="6337055"/>
            <a:ext cx="598125" cy="593242"/>
            <a:chOff x="0" y="0"/>
            <a:chExt cx="797500" cy="790990"/>
          </a:xfrm>
        </p:grpSpPr>
        <p:grpSp>
          <p:nvGrpSpPr>
            <p:cNvPr id="4" name="Group 4"/>
            <p:cNvGrpSpPr/>
            <p:nvPr/>
          </p:nvGrpSpPr>
          <p:grpSpPr>
            <a:xfrm>
              <a:off x="0" y="0"/>
              <a:ext cx="797500" cy="79099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6" name="TextBox 6"/>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dirty="0">
                  <a:solidFill>
                    <a:srgbClr val="FEFFFD"/>
                  </a:solidFill>
                  <a:latin typeface="Roboto"/>
                </a:rPr>
                <a:t>3.1</a:t>
              </a:r>
            </a:p>
          </p:txBody>
        </p:sp>
      </p:grpSp>
      <p:grpSp>
        <p:nvGrpSpPr>
          <p:cNvPr id="7" name="Group 7"/>
          <p:cNvGrpSpPr/>
          <p:nvPr/>
        </p:nvGrpSpPr>
        <p:grpSpPr>
          <a:xfrm>
            <a:off x="8198616" y="8247067"/>
            <a:ext cx="598125" cy="593242"/>
            <a:chOff x="0" y="0"/>
            <a:chExt cx="797500" cy="790990"/>
          </a:xfrm>
        </p:grpSpPr>
        <p:grpSp>
          <p:nvGrpSpPr>
            <p:cNvPr id="8" name="Group 8"/>
            <p:cNvGrpSpPr/>
            <p:nvPr/>
          </p:nvGrpSpPr>
          <p:grpSpPr>
            <a:xfrm>
              <a:off x="0" y="0"/>
              <a:ext cx="797500" cy="79099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10" name="TextBox 10"/>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4.1</a:t>
              </a:r>
            </a:p>
          </p:txBody>
        </p:sp>
      </p:grpSp>
      <p:sp>
        <p:nvSpPr>
          <p:cNvPr id="11" name="TextBox 11"/>
          <p:cNvSpPr txBox="1"/>
          <p:nvPr/>
        </p:nvSpPr>
        <p:spPr>
          <a:xfrm>
            <a:off x="8198616" y="1081076"/>
            <a:ext cx="7063154" cy="605935"/>
          </a:xfrm>
          <a:prstGeom prst="rect">
            <a:avLst/>
          </a:prstGeom>
        </p:spPr>
        <p:txBody>
          <a:bodyPr lIns="0" tIns="0" rIns="0" bIns="0" rtlCol="0" anchor="t">
            <a:spAutoFit/>
          </a:bodyPr>
          <a:lstStyle/>
          <a:p>
            <a:pPr>
              <a:lnSpc>
                <a:spcPts val="5120"/>
              </a:lnSpc>
            </a:pPr>
            <a:r>
              <a:rPr lang="en-US" sz="3600" dirty="0">
                <a:solidFill>
                  <a:schemeClr val="bg1"/>
                </a:solidFill>
                <a:latin typeface="Roboto" charset="0"/>
                <a:ea typeface="Roboto" charset="0"/>
              </a:rPr>
              <a:t>CONCEPTO DEL BIG DATA</a:t>
            </a:r>
          </a:p>
        </p:txBody>
      </p:sp>
      <p:sp>
        <p:nvSpPr>
          <p:cNvPr id="12" name="TextBox 12"/>
          <p:cNvSpPr txBox="1"/>
          <p:nvPr/>
        </p:nvSpPr>
        <p:spPr>
          <a:xfrm>
            <a:off x="8198616" y="3098154"/>
            <a:ext cx="8446374" cy="654025"/>
          </a:xfrm>
          <a:prstGeom prst="rect">
            <a:avLst/>
          </a:prstGeom>
        </p:spPr>
        <p:txBody>
          <a:bodyPr wrap="square" lIns="0" tIns="0" rIns="0" bIns="0" rtlCol="0" anchor="t">
            <a:spAutoFit/>
          </a:bodyPr>
          <a:lstStyle/>
          <a:p>
            <a:pPr>
              <a:lnSpc>
                <a:spcPts val="5120"/>
              </a:lnSpc>
            </a:pPr>
            <a:r>
              <a:rPr lang="en-US" sz="3600" dirty="0">
                <a:solidFill>
                  <a:schemeClr val="bg1"/>
                </a:solidFill>
                <a:latin typeface="Roboto" charset="0"/>
                <a:ea typeface="Roboto" charset="0"/>
              </a:rPr>
              <a:t> GESTIÓN Y ORGANIZACIÓN</a:t>
            </a:r>
          </a:p>
        </p:txBody>
      </p:sp>
      <p:sp>
        <p:nvSpPr>
          <p:cNvPr id="13" name="TextBox 13"/>
          <p:cNvSpPr txBox="1"/>
          <p:nvPr/>
        </p:nvSpPr>
        <p:spPr>
          <a:xfrm>
            <a:off x="8198616" y="5269702"/>
            <a:ext cx="7063154" cy="605935"/>
          </a:xfrm>
          <a:prstGeom prst="rect">
            <a:avLst/>
          </a:prstGeom>
        </p:spPr>
        <p:txBody>
          <a:bodyPr lIns="0" tIns="0" rIns="0" bIns="0" rtlCol="0" anchor="t">
            <a:spAutoFit/>
          </a:bodyPr>
          <a:lstStyle/>
          <a:p>
            <a:pPr>
              <a:lnSpc>
                <a:spcPts val="5120"/>
              </a:lnSpc>
            </a:pPr>
            <a:r>
              <a:rPr lang="en-US" sz="3600">
                <a:solidFill>
                  <a:schemeClr val="bg1"/>
                </a:solidFill>
                <a:latin typeface="Roboto" charset="0"/>
                <a:ea typeface="Roboto" charset="0"/>
              </a:rPr>
              <a:t>UTILIDAD EN LAS EMPRESAS</a:t>
            </a:r>
          </a:p>
        </p:txBody>
      </p:sp>
      <p:sp>
        <p:nvSpPr>
          <p:cNvPr id="14" name="TextBox 14"/>
          <p:cNvSpPr txBox="1"/>
          <p:nvPr/>
        </p:nvSpPr>
        <p:spPr>
          <a:xfrm>
            <a:off x="9358314" y="6357946"/>
            <a:ext cx="7063154" cy="442429"/>
          </a:xfrm>
          <a:prstGeom prst="rect">
            <a:avLst/>
          </a:prstGeom>
        </p:spPr>
        <p:txBody>
          <a:bodyPr lIns="0" tIns="0" rIns="0" bIns="0" rtlCol="0" anchor="t">
            <a:spAutoFit/>
          </a:bodyPr>
          <a:lstStyle/>
          <a:p>
            <a:pPr>
              <a:lnSpc>
                <a:spcPts val="3840"/>
              </a:lnSpc>
            </a:pPr>
            <a:r>
              <a:rPr lang="en-US" sz="2400" dirty="0">
                <a:solidFill>
                  <a:schemeClr val="bg1"/>
                </a:solidFill>
                <a:latin typeface="Roboto" charset="0"/>
                <a:ea typeface="Roboto" charset="0"/>
              </a:rPr>
              <a:t>¿POR QUÉ ES TAN IMPORTANTE?</a:t>
            </a:r>
          </a:p>
        </p:txBody>
      </p:sp>
      <p:sp>
        <p:nvSpPr>
          <p:cNvPr id="15" name="TextBox 15"/>
          <p:cNvSpPr txBox="1"/>
          <p:nvPr/>
        </p:nvSpPr>
        <p:spPr>
          <a:xfrm>
            <a:off x="8198616" y="7264862"/>
            <a:ext cx="7063154" cy="605935"/>
          </a:xfrm>
          <a:prstGeom prst="rect">
            <a:avLst/>
          </a:prstGeom>
        </p:spPr>
        <p:txBody>
          <a:bodyPr lIns="0" tIns="0" rIns="0" bIns="0" rtlCol="0" anchor="t">
            <a:spAutoFit/>
          </a:bodyPr>
          <a:lstStyle/>
          <a:p>
            <a:pPr>
              <a:lnSpc>
                <a:spcPts val="5120"/>
              </a:lnSpc>
            </a:pPr>
            <a:r>
              <a:rPr lang="en-US" sz="3600">
                <a:solidFill>
                  <a:schemeClr val="bg1"/>
                </a:solidFill>
                <a:latin typeface="Roboto" charset="0"/>
                <a:ea typeface="Roboto" charset="0"/>
              </a:rPr>
              <a:t>VENTAJAS DEL BIG DATA</a:t>
            </a:r>
          </a:p>
        </p:txBody>
      </p:sp>
      <p:sp>
        <p:nvSpPr>
          <p:cNvPr id="16" name="TextBox 16"/>
          <p:cNvSpPr txBox="1"/>
          <p:nvPr/>
        </p:nvSpPr>
        <p:spPr>
          <a:xfrm>
            <a:off x="287394" y="192877"/>
            <a:ext cx="934871" cy="10094123"/>
          </a:xfrm>
          <a:prstGeom prst="rect">
            <a:avLst/>
          </a:prstGeom>
        </p:spPr>
        <p:txBody>
          <a:bodyPr vert="wordArtVert" wrap="square" lIns="0" tIns="0" rIns="0" bIns="0" rtlCol="0" anchor="ctr">
            <a:spAutoFit/>
          </a:bodyPr>
          <a:lstStyle/>
          <a:p>
            <a:pPr>
              <a:lnSpc>
                <a:spcPts val="7182"/>
              </a:lnSpc>
            </a:pPr>
            <a:r>
              <a:rPr lang="es-ES" sz="5400" b="1" dirty="0">
                <a:latin typeface="Roboto" charset="0"/>
                <a:ea typeface="Roboto" charset="0"/>
              </a:rPr>
              <a:t>CONTENIDOS</a:t>
            </a:r>
          </a:p>
        </p:txBody>
      </p:sp>
      <p:grpSp>
        <p:nvGrpSpPr>
          <p:cNvPr id="17" name="Group 17"/>
          <p:cNvGrpSpPr/>
          <p:nvPr/>
        </p:nvGrpSpPr>
        <p:grpSpPr>
          <a:xfrm>
            <a:off x="4577984" y="7115481"/>
            <a:ext cx="1905000" cy="1516691"/>
            <a:chOff x="0" y="0"/>
            <a:chExt cx="2540000" cy="2022255"/>
          </a:xfrm>
        </p:grpSpPr>
        <p:grpSp>
          <p:nvGrpSpPr>
            <p:cNvPr id="18" name="Group 18"/>
            <p:cNvGrpSpPr/>
            <p:nvPr/>
          </p:nvGrpSpPr>
          <p:grpSpPr>
            <a:xfrm>
              <a:off x="0" y="0"/>
              <a:ext cx="2540000" cy="2022255"/>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0" name="TextBox 20"/>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4</a:t>
              </a:r>
            </a:p>
          </p:txBody>
        </p:sp>
      </p:grpSp>
      <p:grpSp>
        <p:nvGrpSpPr>
          <p:cNvPr id="21" name="Group 21"/>
          <p:cNvGrpSpPr/>
          <p:nvPr/>
        </p:nvGrpSpPr>
        <p:grpSpPr>
          <a:xfrm>
            <a:off x="4519513" y="667380"/>
            <a:ext cx="1905000" cy="1516691"/>
            <a:chOff x="0" y="0"/>
            <a:chExt cx="2540000" cy="2022255"/>
          </a:xfrm>
        </p:grpSpPr>
        <p:grpSp>
          <p:nvGrpSpPr>
            <p:cNvPr id="22" name="Group 22"/>
            <p:cNvGrpSpPr/>
            <p:nvPr/>
          </p:nvGrpSpPr>
          <p:grpSpPr>
            <a:xfrm>
              <a:off x="0" y="0"/>
              <a:ext cx="2540000" cy="2022255"/>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4" name="TextBox 24"/>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1</a:t>
              </a:r>
            </a:p>
          </p:txBody>
        </p:sp>
      </p:grpSp>
      <p:grpSp>
        <p:nvGrpSpPr>
          <p:cNvPr id="25" name="Group 25"/>
          <p:cNvGrpSpPr/>
          <p:nvPr/>
        </p:nvGrpSpPr>
        <p:grpSpPr>
          <a:xfrm>
            <a:off x="4577984" y="2706204"/>
            <a:ext cx="1905000" cy="1516691"/>
            <a:chOff x="0" y="0"/>
            <a:chExt cx="2540000" cy="2022255"/>
          </a:xfrm>
        </p:grpSpPr>
        <p:grpSp>
          <p:nvGrpSpPr>
            <p:cNvPr id="26" name="Group 26"/>
            <p:cNvGrpSpPr/>
            <p:nvPr/>
          </p:nvGrpSpPr>
          <p:grpSpPr>
            <a:xfrm>
              <a:off x="0" y="0"/>
              <a:ext cx="2540000" cy="2022255"/>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8" name="TextBox 28"/>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2</a:t>
              </a:r>
            </a:p>
          </p:txBody>
        </p:sp>
      </p:grpSp>
      <p:grpSp>
        <p:nvGrpSpPr>
          <p:cNvPr id="29" name="Group 29"/>
          <p:cNvGrpSpPr/>
          <p:nvPr/>
        </p:nvGrpSpPr>
        <p:grpSpPr>
          <a:xfrm>
            <a:off x="4577984" y="4877751"/>
            <a:ext cx="1905000" cy="1516691"/>
            <a:chOff x="0" y="0"/>
            <a:chExt cx="2540000" cy="2022255"/>
          </a:xfrm>
        </p:grpSpPr>
        <p:grpSp>
          <p:nvGrpSpPr>
            <p:cNvPr id="30" name="Group 30"/>
            <p:cNvGrpSpPr/>
            <p:nvPr/>
          </p:nvGrpSpPr>
          <p:grpSpPr>
            <a:xfrm>
              <a:off x="0" y="0"/>
              <a:ext cx="2540000" cy="2022255"/>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32" name="TextBox 32"/>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3</a:t>
              </a:r>
            </a:p>
          </p:txBody>
        </p:sp>
      </p:grpSp>
      <p:sp>
        <p:nvSpPr>
          <p:cNvPr id="33" name="TextBox 33"/>
          <p:cNvSpPr txBox="1"/>
          <p:nvPr/>
        </p:nvSpPr>
        <p:spPr>
          <a:xfrm>
            <a:off x="9351818" y="8256985"/>
            <a:ext cx="7063154" cy="442429"/>
          </a:xfrm>
          <a:prstGeom prst="rect">
            <a:avLst/>
          </a:prstGeom>
        </p:spPr>
        <p:txBody>
          <a:bodyPr lIns="0" tIns="0" rIns="0" bIns="0" rtlCol="0" anchor="t">
            <a:spAutoFit/>
          </a:bodyPr>
          <a:lstStyle/>
          <a:p>
            <a:pPr>
              <a:lnSpc>
                <a:spcPts val="3840"/>
              </a:lnSpc>
            </a:pPr>
            <a:r>
              <a:rPr lang="en-US" sz="2400" dirty="0">
                <a:solidFill>
                  <a:schemeClr val="bg1"/>
                </a:solidFill>
                <a:latin typeface="Roboto" charset="0"/>
                <a:ea typeface="Roboto" charset="0"/>
              </a:rPr>
              <a:t>DESARROLLO DE UN ANÁLISIS</a:t>
            </a:r>
          </a:p>
        </p:txBody>
      </p:sp>
      <p:pic>
        <p:nvPicPr>
          <p:cNvPr id="36" name="image6.jpeg"/>
          <p:cNvPicPr/>
          <p:nvPr/>
        </p:nvPicPr>
        <p:blipFill>
          <a:blip r:embed="rId2"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extLst>
      <p:ext uri="{BB962C8B-B14F-4D97-AF65-F5344CB8AC3E}">
        <p14:creationId xmlns:p14="http://schemas.microsoft.com/office/powerpoint/2010/main" val="543893769"/>
      </p:ext>
    </p:extLst>
  </p:cSld>
  <p:clrMapOvr>
    <a:masterClrMapping/>
  </p:clrMapOvr>
  <p:transition spd="slow" advTm="1838"/>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AutoShape 2"/>
          <p:cNvSpPr/>
          <p:nvPr/>
        </p:nvSpPr>
        <p:spPr>
          <a:xfrm flipH="1" flipV="1">
            <a:off x="5426293" y="0"/>
            <a:ext cx="0" cy="10330027"/>
          </a:xfrm>
          <a:prstGeom prst="line">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sp>
      <p:grpSp>
        <p:nvGrpSpPr>
          <p:cNvPr id="3" name="Group 3"/>
          <p:cNvGrpSpPr/>
          <p:nvPr/>
        </p:nvGrpSpPr>
        <p:grpSpPr>
          <a:xfrm>
            <a:off x="8198616" y="6337055"/>
            <a:ext cx="598125" cy="593242"/>
            <a:chOff x="0" y="0"/>
            <a:chExt cx="797500" cy="790990"/>
          </a:xfrm>
        </p:grpSpPr>
        <p:grpSp>
          <p:nvGrpSpPr>
            <p:cNvPr id="4" name="Group 4"/>
            <p:cNvGrpSpPr/>
            <p:nvPr/>
          </p:nvGrpSpPr>
          <p:grpSpPr>
            <a:xfrm>
              <a:off x="0" y="0"/>
              <a:ext cx="797500" cy="79099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6" name="TextBox 6"/>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dirty="0">
                  <a:solidFill>
                    <a:srgbClr val="FEFFFD"/>
                  </a:solidFill>
                  <a:latin typeface="Roboto"/>
                </a:rPr>
                <a:t>3.1</a:t>
              </a:r>
            </a:p>
          </p:txBody>
        </p:sp>
      </p:grpSp>
      <p:sp>
        <p:nvSpPr>
          <p:cNvPr id="13" name="TextBox 13"/>
          <p:cNvSpPr txBox="1"/>
          <p:nvPr/>
        </p:nvSpPr>
        <p:spPr>
          <a:xfrm>
            <a:off x="8198616" y="5269702"/>
            <a:ext cx="7063154" cy="605935"/>
          </a:xfrm>
          <a:prstGeom prst="rect">
            <a:avLst/>
          </a:prstGeom>
        </p:spPr>
        <p:txBody>
          <a:bodyPr lIns="0" tIns="0" rIns="0" bIns="0" rtlCol="0" anchor="t">
            <a:spAutoFit/>
          </a:bodyPr>
          <a:lstStyle/>
          <a:p>
            <a:pPr>
              <a:lnSpc>
                <a:spcPts val="5120"/>
              </a:lnSpc>
            </a:pPr>
            <a:r>
              <a:rPr lang="en-US" sz="3600">
                <a:solidFill>
                  <a:schemeClr val="bg1"/>
                </a:solidFill>
                <a:latin typeface="Roboto" charset="0"/>
                <a:ea typeface="Roboto" charset="0"/>
              </a:rPr>
              <a:t>UTILIDAD EN LAS EMPRESAS</a:t>
            </a:r>
          </a:p>
        </p:txBody>
      </p:sp>
      <p:sp>
        <p:nvSpPr>
          <p:cNvPr id="14" name="TextBox 14"/>
          <p:cNvSpPr txBox="1"/>
          <p:nvPr/>
        </p:nvSpPr>
        <p:spPr>
          <a:xfrm>
            <a:off x="9351818" y="6343639"/>
            <a:ext cx="7063154" cy="487313"/>
          </a:xfrm>
          <a:prstGeom prst="rect">
            <a:avLst/>
          </a:prstGeom>
        </p:spPr>
        <p:txBody>
          <a:bodyPr lIns="0" tIns="0" rIns="0" bIns="0" rtlCol="0" anchor="t">
            <a:spAutoFit/>
          </a:bodyPr>
          <a:lstStyle/>
          <a:p>
            <a:pPr>
              <a:lnSpc>
                <a:spcPts val="3840"/>
              </a:lnSpc>
            </a:pPr>
            <a:r>
              <a:rPr lang="en-US" sz="2400" dirty="0">
                <a:solidFill>
                  <a:schemeClr val="bg1"/>
                </a:solidFill>
                <a:latin typeface="Roboto" charset="0"/>
                <a:ea typeface="Roboto" charset="0"/>
              </a:rPr>
              <a:t>¿POR QUÉ ES TAN IMPORTANTE?</a:t>
            </a:r>
          </a:p>
        </p:txBody>
      </p:sp>
      <p:sp>
        <p:nvSpPr>
          <p:cNvPr id="16" name="TextBox 16"/>
          <p:cNvSpPr txBox="1"/>
          <p:nvPr/>
        </p:nvSpPr>
        <p:spPr>
          <a:xfrm>
            <a:off x="287394" y="192877"/>
            <a:ext cx="934871" cy="10094123"/>
          </a:xfrm>
          <a:prstGeom prst="rect">
            <a:avLst/>
          </a:prstGeom>
        </p:spPr>
        <p:txBody>
          <a:bodyPr vert="wordArtVert" wrap="square" lIns="0" tIns="0" rIns="0" bIns="0" rtlCol="0" anchor="ctr">
            <a:spAutoFit/>
          </a:bodyPr>
          <a:lstStyle/>
          <a:p>
            <a:pPr>
              <a:lnSpc>
                <a:spcPts val="7182"/>
              </a:lnSpc>
            </a:pPr>
            <a:r>
              <a:rPr lang="es-ES" sz="5400" b="1" dirty="0">
                <a:latin typeface="Roboto" charset="0"/>
                <a:ea typeface="Roboto" charset="0"/>
              </a:rPr>
              <a:t>CONTENIDOS</a:t>
            </a:r>
          </a:p>
        </p:txBody>
      </p:sp>
      <p:grpSp>
        <p:nvGrpSpPr>
          <p:cNvPr id="29" name="Group 29"/>
          <p:cNvGrpSpPr/>
          <p:nvPr/>
        </p:nvGrpSpPr>
        <p:grpSpPr>
          <a:xfrm>
            <a:off x="4577984" y="4877751"/>
            <a:ext cx="1905000" cy="1516691"/>
            <a:chOff x="0" y="0"/>
            <a:chExt cx="2540000" cy="2022255"/>
          </a:xfrm>
        </p:grpSpPr>
        <p:grpSp>
          <p:nvGrpSpPr>
            <p:cNvPr id="30" name="Group 30"/>
            <p:cNvGrpSpPr/>
            <p:nvPr/>
          </p:nvGrpSpPr>
          <p:grpSpPr>
            <a:xfrm>
              <a:off x="0" y="0"/>
              <a:ext cx="2540000" cy="2022255"/>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32" name="TextBox 32"/>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3</a:t>
              </a:r>
            </a:p>
          </p:txBody>
        </p:sp>
      </p:grpSp>
      <p:pic>
        <p:nvPicPr>
          <p:cNvPr id="17" name="image6.jpeg"/>
          <p:cNvPicPr/>
          <p:nvPr/>
        </p:nvPicPr>
        <p:blipFill>
          <a:blip r:embed="rId2"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2"/>
          <p:cNvSpPr/>
          <p:nvPr/>
        </p:nvSpPr>
        <p:spPr>
          <a:xfrm>
            <a:off x="-1016" y="5575548"/>
            <a:ext cx="4680000" cy="4680000"/>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grayscl/>
              <a:extLst>
                <a:ext uri="{96DAC541-7B7A-43D3-8B79-37D633B846F1}">
                  <asvg:svgBlip xmlns:asvg="http://schemas.microsoft.com/office/drawing/2016/SVG/main" r:embed="rId3"/>
                </a:ext>
              </a:extLst>
            </a:blip>
            <a:stretch>
              <a:fillRect/>
            </a:stretch>
          </a:blipFill>
          <a:ln cap="sq">
            <a:noFill/>
            <a:prstDash val="solid"/>
            <a:miter/>
          </a:ln>
        </p:spPr>
      </p:sp>
      <p:grpSp>
        <p:nvGrpSpPr>
          <p:cNvPr id="3" name="Grupo 2">
            <a:extLst>
              <a:ext uri="{FF2B5EF4-FFF2-40B4-BE49-F238E27FC236}">
                <a16:creationId xmlns:a16="http://schemas.microsoft.com/office/drawing/2014/main" id="{B32E7E9A-45AA-1F0E-B88D-D429C8D3DA33}"/>
              </a:ext>
            </a:extLst>
          </p:cNvPr>
          <p:cNvGrpSpPr/>
          <p:nvPr/>
        </p:nvGrpSpPr>
        <p:grpSpPr>
          <a:xfrm>
            <a:off x="1785886" y="4643434"/>
            <a:ext cx="16142951" cy="5095011"/>
            <a:chOff x="1785886" y="4643434"/>
            <a:chExt cx="16142951" cy="5095011"/>
          </a:xfrm>
        </p:grpSpPr>
        <p:sp>
          <p:nvSpPr>
            <p:cNvPr id="9" name="Freeform 3"/>
            <p:cNvSpPr/>
            <p:nvPr/>
          </p:nvSpPr>
          <p:spPr>
            <a:xfrm>
              <a:off x="2500266" y="5072062"/>
              <a:ext cx="6061884" cy="1308797"/>
            </a:xfrm>
            <a:custGeom>
              <a:avLst/>
              <a:gdLst/>
              <a:ahLst/>
              <a:cxnLst/>
              <a:rect l="l" t="t" r="r" b="b"/>
              <a:pathLst>
                <a:path w="1472607" h="317945">
                  <a:moveTo>
                    <a:pt x="65135" y="0"/>
                  </a:moveTo>
                  <a:lnTo>
                    <a:pt x="1407473" y="0"/>
                  </a:lnTo>
                  <a:cubicBezTo>
                    <a:pt x="1443446" y="0"/>
                    <a:pt x="1472607" y="29162"/>
                    <a:pt x="1472607" y="65135"/>
                  </a:cubicBezTo>
                  <a:lnTo>
                    <a:pt x="1472607" y="252810"/>
                  </a:lnTo>
                  <a:cubicBezTo>
                    <a:pt x="1472607" y="270085"/>
                    <a:pt x="1465745" y="286652"/>
                    <a:pt x="1453530" y="298867"/>
                  </a:cubicBezTo>
                  <a:cubicBezTo>
                    <a:pt x="1441315" y="311082"/>
                    <a:pt x="1424747" y="317945"/>
                    <a:pt x="1407473" y="317945"/>
                  </a:cubicBezTo>
                  <a:lnTo>
                    <a:pt x="65135" y="317945"/>
                  </a:lnTo>
                  <a:cubicBezTo>
                    <a:pt x="47860" y="317945"/>
                    <a:pt x="31293" y="311082"/>
                    <a:pt x="19077" y="298867"/>
                  </a:cubicBezTo>
                  <a:cubicBezTo>
                    <a:pt x="6862" y="286652"/>
                    <a:pt x="0" y="270085"/>
                    <a:pt x="0" y="252810"/>
                  </a:cubicBezTo>
                  <a:lnTo>
                    <a:pt x="0" y="65135"/>
                  </a:lnTo>
                  <a:cubicBezTo>
                    <a:pt x="0" y="47860"/>
                    <a:pt x="6862" y="31293"/>
                    <a:pt x="19077" y="19077"/>
                  </a:cubicBezTo>
                  <a:cubicBezTo>
                    <a:pt x="31293" y="6862"/>
                    <a:pt x="47860" y="0"/>
                    <a:pt x="65135" y="0"/>
                  </a:cubicBezTo>
                  <a:close/>
                </a:path>
              </a:pathLst>
            </a:custGeom>
            <a:solidFill>
              <a:schemeClr val="bg1">
                <a:lumMod val="75000"/>
              </a:schemeClr>
            </a:solidFill>
            <a:ln w="19050" cap="rnd">
              <a:solidFill>
                <a:srgbClr val="000000"/>
              </a:solidFill>
              <a:prstDash val="solid"/>
              <a:round/>
            </a:ln>
          </p:spPr>
        </p:sp>
        <p:grpSp>
          <p:nvGrpSpPr>
            <p:cNvPr id="12" name="Group 11"/>
            <p:cNvGrpSpPr/>
            <p:nvPr/>
          </p:nvGrpSpPr>
          <p:grpSpPr>
            <a:xfrm>
              <a:off x="1857324" y="4643434"/>
              <a:ext cx="1140971" cy="747635"/>
              <a:chOff x="0" y="0"/>
              <a:chExt cx="668463" cy="438018"/>
            </a:xfrm>
          </p:grpSpPr>
          <p:sp>
            <p:nvSpPr>
              <p:cNvPr id="13" name="Freeform 12"/>
              <p:cNvSpPr/>
              <p:nvPr/>
            </p:nvSpPr>
            <p:spPr>
              <a:xfrm>
                <a:off x="0" y="0"/>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14" name="TextBox 13"/>
              <p:cNvSpPr txBox="1"/>
              <p:nvPr/>
            </p:nvSpPr>
            <p:spPr>
              <a:xfrm>
                <a:off x="0" y="-76200"/>
                <a:ext cx="668463" cy="514218"/>
              </a:xfrm>
              <a:prstGeom prst="rect">
                <a:avLst/>
              </a:prstGeom>
            </p:spPr>
            <p:txBody>
              <a:bodyPr lIns="50800" tIns="50800" rIns="50800" bIns="50800" rtlCol="0" anchor="ctr"/>
              <a:lstStyle/>
              <a:p>
                <a:pPr algn="ctr">
                  <a:lnSpc>
                    <a:spcPts val="4339"/>
                  </a:lnSpc>
                </a:pPr>
                <a:r>
                  <a:rPr lang="en-US" sz="3099">
                    <a:solidFill>
                      <a:srgbClr val="FFFFFF"/>
                    </a:solidFill>
                    <a:latin typeface="Roboto"/>
                  </a:rPr>
                  <a:t>1</a:t>
                </a:r>
              </a:p>
            </p:txBody>
          </p:sp>
        </p:grpSp>
        <p:sp>
          <p:nvSpPr>
            <p:cNvPr id="16" name="Freeform 3"/>
            <p:cNvSpPr/>
            <p:nvPr/>
          </p:nvSpPr>
          <p:spPr>
            <a:xfrm>
              <a:off x="11215702" y="5000624"/>
              <a:ext cx="6061884" cy="1308797"/>
            </a:xfrm>
            <a:custGeom>
              <a:avLst/>
              <a:gdLst/>
              <a:ahLst/>
              <a:cxnLst/>
              <a:rect l="l" t="t" r="r" b="b"/>
              <a:pathLst>
                <a:path w="1472607" h="317945">
                  <a:moveTo>
                    <a:pt x="65135" y="0"/>
                  </a:moveTo>
                  <a:lnTo>
                    <a:pt x="1407473" y="0"/>
                  </a:lnTo>
                  <a:cubicBezTo>
                    <a:pt x="1443446" y="0"/>
                    <a:pt x="1472607" y="29162"/>
                    <a:pt x="1472607" y="65135"/>
                  </a:cubicBezTo>
                  <a:lnTo>
                    <a:pt x="1472607" y="252810"/>
                  </a:lnTo>
                  <a:cubicBezTo>
                    <a:pt x="1472607" y="270085"/>
                    <a:pt x="1465745" y="286652"/>
                    <a:pt x="1453530" y="298867"/>
                  </a:cubicBezTo>
                  <a:cubicBezTo>
                    <a:pt x="1441315" y="311082"/>
                    <a:pt x="1424747" y="317945"/>
                    <a:pt x="1407473" y="317945"/>
                  </a:cubicBezTo>
                  <a:lnTo>
                    <a:pt x="65135" y="317945"/>
                  </a:lnTo>
                  <a:cubicBezTo>
                    <a:pt x="47860" y="317945"/>
                    <a:pt x="31293" y="311082"/>
                    <a:pt x="19077" y="298867"/>
                  </a:cubicBezTo>
                  <a:cubicBezTo>
                    <a:pt x="6862" y="286652"/>
                    <a:pt x="0" y="270085"/>
                    <a:pt x="0" y="252810"/>
                  </a:cubicBezTo>
                  <a:lnTo>
                    <a:pt x="0" y="65135"/>
                  </a:lnTo>
                  <a:cubicBezTo>
                    <a:pt x="0" y="47860"/>
                    <a:pt x="6862" y="31293"/>
                    <a:pt x="19077" y="19077"/>
                  </a:cubicBezTo>
                  <a:cubicBezTo>
                    <a:pt x="31293" y="6862"/>
                    <a:pt x="47860" y="0"/>
                    <a:pt x="65135" y="0"/>
                  </a:cubicBezTo>
                  <a:close/>
                </a:path>
              </a:pathLst>
            </a:custGeom>
            <a:solidFill>
              <a:schemeClr val="bg1">
                <a:lumMod val="75000"/>
              </a:schemeClr>
            </a:solidFill>
            <a:ln w="19050" cap="rnd">
              <a:solidFill>
                <a:srgbClr val="000000"/>
              </a:solidFill>
              <a:prstDash val="solid"/>
              <a:round/>
            </a:ln>
          </p:spPr>
        </p:sp>
        <p:sp>
          <p:nvSpPr>
            <p:cNvPr id="20" name="Freeform 3"/>
            <p:cNvSpPr/>
            <p:nvPr/>
          </p:nvSpPr>
          <p:spPr>
            <a:xfrm>
              <a:off x="2428828" y="8429648"/>
              <a:ext cx="6061884" cy="1308797"/>
            </a:xfrm>
            <a:custGeom>
              <a:avLst/>
              <a:gdLst/>
              <a:ahLst/>
              <a:cxnLst/>
              <a:rect l="l" t="t" r="r" b="b"/>
              <a:pathLst>
                <a:path w="1472607" h="317945">
                  <a:moveTo>
                    <a:pt x="65135" y="0"/>
                  </a:moveTo>
                  <a:lnTo>
                    <a:pt x="1407473" y="0"/>
                  </a:lnTo>
                  <a:cubicBezTo>
                    <a:pt x="1443446" y="0"/>
                    <a:pt x="1472607" y="29162"/>
                    <a:pt x="1472607" y="65135"/>
                  </a:cubicBezTo>
                  <a:lnTo>
                    <a:pt x="1472607" y="252810"/>
                  </a:lnTo>
                  <a:cubicBezTo>
                    <a:pt x="1472607" y="270085"/>
                    <a:pt x="1465745" y="286652"/>
                    <a:pt x="1453530" y="298867"/>
                  </a:cubicBezTo>
                  <a:cubicBezTo>
                    <a:pt x="1441315" y="311082"/>
                    <a:pt x="1424747" y="317945"/>
                    <a:pt x="1407473" y="317945"/>
                  </a:cubicBezTo>
                  <a:lnTo>
                    <a:pt x="65135" y="317945"/>
                  </a:lnTo>
                  <a:cubicBezTo>
                    <a:pt x="47860" y="317945"/>
                    <a:pt x="31293" y="311082"/>
                    <a:pt x="19077" y="298867"/>
                  </a:cubicBezTo>
                  <a:cubicBezTo>
                    <a:pt x="6862" y="286652"/>
                    <a:pt x="0" y="270085"/>
                    <a:pt x="0" y="252810"/>
                  </a:cubicBezTo>
                  <a:lnTo>
                    <a:pt x="0" y="65135"/>
                  </a:lnTo>
                  <a:cubicBezTo>
                    <a:pt x="0" y="47860"/>
                    <a:pt x="6862" y="31293"/>
                    <a:pt x="19077" y="19077"/>
                  </a:cubicBezTo>
                  <a:cubicBezTo>
                    <a:pt x="31293" y="6862"/>
                    <a:pt x="47860" y="0"/>
                    <a:pt x="65135" y="0"/>
                  </a:cubicBezTo>
                  <a:close/>
                </a:path>
              </a:pathLst>
            </a:custGeom>
            <a:solidFill>
              <a:schemeClr val="bg1">
                <a:lumMod val="75000"/>
              </a:schemeClr>
            </a:solidFill>
            <a:ln w="19050" cap="rnd">
              <a:solidFill>
                <a:srgbClr val="000000"/>
              </a:solidFill>
              <a:prstDash val="solid"/>
              <a:round/>
            </a:ln>
          </p:spPr>
        </p:sp>
        <p:sp>
          <p:nvSpPr>
            <p:cNvPr id="23" name="Freeform 3"/>
            <p:cNvSpPr/>
            <p:nvPr/>
          </p:nvSpPr>
          <p:spPr>
            <a:xfrm>
              <a:off x="11358578" y="8429648"/>
              <a:ext cx="6061884" cy="1308797"/>
            </a:xfrm>
            <a:custGeom>
              <a:avLst/>
              <a:gdLst/>
              <a:ahLst/>
              <a:cxnLst/>
              <a:rect l="l" t="t" r="r" b="b"/>
              <a:pathLst>
                <a:path w="1472607" h="317945">
                  <a:moveTo>
                    <a:pt x="65135" y="0"/>
                  </a:moveTo>
                  <a:lnTo>
                    <a:pt x="1407473" y="0"/>
                  </a:lnTo>
                  <a:cubicBezTo>
                    <a:pt x="1443446" y="0"/>
                    <a:pt x="1472607" y="29162"/>
                    <a:pt x="1472607" y="65135"/>
                  </a:cubicBezTo>
                  <a:lnTo>
                    <a:pt x="1472607" y="252810"/>
                  </a:lnTo>
                  <a:cubicBezTo>
                    <a:pt x="1472607" y="270085"/>
                    <a:pt x="1465745" y="286652"/>
                    <a:pt x="1453530" y="298867"/>
                  </a:cubicBezTo>
                  <a:cubicBezTo>
                    <a:pt x="1441315" y="311082"/>
                    <a:pt x="1424747" y="317945"/>
                    <a:pt x="1407473" y="317945"/>
                  </a:cubicBezTo>
                  <a:lnTo>
                    <a:pt x="65135" y="317945"/>
                  </a:lnTo>
                  <a:cubicBezTo>
                    <a:pt x="47860" y="317945"/>
                    <a:pt x="31293" y="311082"/>
                    <a:pt x="19077" y="298867"/>
                  </a:cubicBezTo>
                  <a:cubicBezTo>
                    <a:pt x="6862" y="286652"/>
                    <a:pt x="0" y="270085"/>
                    <a:pt x="0" y="252810"/>
                  </a:cubicBezTo>
                  <a:lnTo>
                    <a:pt x="0" y="65135"/>
                  </a:lnTo>
                  <a:cubicBezTo>
                    <a:pt x="0" y="47860"/>
                    <a:pt x="6862" y="31293"/>
                    <a:pt x="19077" y="19077"/>
                  </a:cubicBezTo>
                  <a:cubicBezTo>
                    <a:pt x="31293" y="6862"/>
                    <a:pt x="47860" y="0"/>
                    <a:pt x="65135" y="0"/>
                  </a:cubicBezTo>
                  <a:close/>
                </a:path>
              </a:pathLst>
            </a:custGeom>
            <a:solidFill>
              <a:schemeClr val="bg1">
                <a:lumMod val="75000"/>
              </a:schemeClr>
            </a:solidFill>
            <a:ln w="19050" cap="rnd">
              <a:solidFill>
                <a:srgbClr val="000000"/>
              </a:solidFill>
              <a:prstDash val="solid"/>
              <a:round/>
            </a:ln>
          </p:spPr>
        </p:sp>
        <p:sp>
          <p:nvSpPr>
            <p:cNvPr id="26" name="Freeform 3"/>
            <p:cNvSpPr/>
            <p:nvPr/>
          </p:nvSpPr>
          <p:spPr>
            <a:xfrm>
              <a:off x="6715108" y="6715136"/>
              <a:ext cx="6061884" cy="1308797"/>
            </a:xfrm>
            <a:custGeom>
              <a:avLst/>
              <a:gdLst/>
              <a:ahLst/>
              <a:cxnLst/>
              <a:rect l="l" t="t" r="r" b="b"/>
              <a:pathLst>
                <a:path w="1472607" h="317945">
                  <a:moveTo>
                    <a:pt x="65135" y="0"/>
                  </a:moveTo>
                  <a:lnTo>
                    <a:pt x="1407473" y="0"/>
                  </a:lnTo>
                  <a:cubicBezTo>
                    <a:pt x="1443446" y="0"/>
                    <a:pt x="1472607" y="29162"/>
                    <a:pt x="1472607" y="65135"/>
                  </a:cubicBezTo>
                  <a:lnTo>
                    <a:pt x="1472607" y="252810"/>
                  </a:lnTo>
                  <a:cubicBezTo>
                    <a:pt x="1472607" y="270085"/>
                    <a:pt x="1465745" y="286652"/>
                    <a:pt x="1453530" y="298867"/>
                  </a:cubicBezTo>
                  <a:cubicBezTo>
                    <a:pt x="1441315" y="311082"/>
                    <a:pt x="1424747" y="317945"/>
                    <a:pt x="1407473" y="317945"/>
                  </a:cubicBezTo>
                  <a:lnTo>
                    <a:pt x="65135" y="317945"/>
                  </a:lnTo>
                  <a:cubicBezTo>
                    <a:pt x="47860" y="317945"/>
                    <a:pt x="31293" y="311082"/>
                    <a:pt x="19077" y="298867"/>
                  </a:cubicBezTo>
                  <a:cubicBezTo>
                    <a:pt x="6862" y="286652"/>
                    <a:pt x="0" y="270085"/>
                    <a:pt x="0" y="252810"/>
                  </a:cubicBezTo>
                  <a:lnTo>
                    <a:pt x="0" y="65135"/>
                  </a:lnTo>
                  <a:cubicBezTo>
                    <a:pt x="0" y="47860"/>
                    <a:pt x="6862" y="31293"/>
                    <a:pt x="19077" y="19077"/>
                  </a:cubicBezTo>
                  <a:cubicBezTo>
                    <a:pt x="31293" y="6862"/>
                    <a:pt x="47860" y="0"/>
                    <a:pt x="65135" y="0"/>
                  </a:cubicBezTo>
                  <a:close/>
                </a:path>
              </a:pathLst>
            </a:custGeom>
            <a:solidFill>
              <a:schemeClr val="bg1">
                <a:lumMod val="75000"/>
              </a:schemeClr>
            </a:solidFill>
            <a:ln w="19050" cap="rnd">
              <a:solidFill>
                <a:srgbClr val="000000"/>
              </a:solidFill>
              <a:prstDash val="solid"/>
              <a:round/>
            </a:ln>
          </p:spPr>
        </p:sp>
        <p:grpSp>
          <p:nvGrpSpPr>
            <p:cNvPr id="39" name="Group 11"/>
            <p:cNvGrpSpPr/>
            <p:nvPr/>
          </p:nvGrpSpPr>
          <p:grpSpPr>
            <a:xfrm>
              <a:off x="16787866" y="8001020"/>
              <a:ext cx="1140971" cy="747635"/>
              <a:chOff x="0" y="0"/>
              <a:chExt cx="668463" cy="438018"/>
            </a:xfrm>
          </p:grpSpPr>
          <p:sp>
            <p:nvSpPr>
              <p:cNvPr id="40" name="Freeform 12"/>
              <p:cNvSpPr/>
              <p:nvPr/>
            </p:nvSpPr>
            <p:spPr>
              <a:xfrm>
                <a:off x="0" y="0"/>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41" name="TextBox 13"/>
              <p:cNvSpPr txBox="1"/>
              <p:nvPr/>
            </p:nvSpPr>
            <p:spPr>
              <a:xfrm>
                <a:off x="0" y="-76200"/>
                <a:ext cx="668463" cy="514218"/>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5</a:t>
                </a:r>
              </a:p>
            </p:txBody>
          </p:sp>
        </p:grpSp>
        <p:grpSp>
          <p:nvGrpSpPr>
            <p:cNvPr id="42" name="Group 11"/>
            <p:cNvGrpSpPr/>
            <p:nvPr/>
          </p:nvGrpSpPr>
          <p:grpSpPr>
            <a:xfrm>
              <a:off x="1785886" y="8072458"/>
              <a:ext cx="1140971" cy="747635"/>
              <a:chOff x="0" y="0"/>
              <a:chExt cx="668463" cy="438018"/>
            </a:xfrm>
          </p:grpSpPr>
          <p:sp>
            <p:nvSpPr>
              <p:cNvPr id="43" name="Freeform 12"/>
              <p:cNvSpPr/>
              <p:nvPr/>
            </p:nvSpPr>
            <p:spPr>
              <a:xfrm>
                <a:off x="0" y="0"/>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44" name="TextBox 13"/>
              <p:cNvSpPr txBox="1"/>
              <p:nvPr/>
            </p:nvSpPr>
            <p:spPr>
              <a:xfrm>
                <a:off x="0" y="-76200"/>
                <a:ext cx="668463" cy="514218"/>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4</a:t>
                </a:r>
              </a:p>
            </p:txBody>
          </p:sp>
        </p:grpSp>
        <p:grpSp>
          <p:nvGrpSpPr>
            <p:cNvPr id="45" name="Group 11"/>
            <p:cNvGrpSpPr/>
            <p:nvPr/>
          </p:nvGrpSpPr>
          <p:grpSpPr>
            <a:xfrm>
              <a:off x="9144000" y="6286508"/>
              <a:ext cx="1140971" cy="747635"/>
              <a:chOff x="0" y="0"/>
              <a:chExt cx="668463" cy="438018"/>
            </a:xfrm>
          </p:grpSpPr>
          <p:sp>
            <p:nvSpPr>
              <p:cNvPr id="46" name="Freeform 12"/>
              <p:cNvSpPr/>
              <p:nvPr/>
            </p:nvSpPr>
            <p:spPr>
              <a:xfrm>
                <a:off x="0" y="0"/>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47" name="TextBox 13"/>
              <p:cNvSpPr txBox="1"/>
              <p:nvPr/>
            </p:nvSpPr>
            <p:spPr>
              <a:xfrm>
                <a:off x="0" y="-76200"/>
                <a:ext cx="668463" cy="514218"/>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3</a:t>
                </a:r>
              </a:p>
            </p:txBody>
          </p:sp>
        </p:grpSp>
        <p:grpSp>
          <p:nvGrpSpPr>
            <p:cNvPr id="48" name="Group 11"/>
            <p:cNvGrpSpPr/>
            <p:nvPr/>
          </p:nvGrpSpPr>
          <p:grpSpPr>
            <a:xfrm>
              <a:off x="16787866" y="4714872"/>
              <a:ext cx="1140971" cy="747635"/>
              <a:chOff x="0" y="0"/>
              <a:chExt cx="668463" cy="438018"/>
            </a:xfrm>
          </p:grpSpPr>
          <p:sp>
            <p:nvSpPr>
              <p:cNvPr id="49" name="Freeform 12"/>
              <p:cNvSpPr/>
              <p:nvPr/>
            </p:nvSpPr>
            <p:spPr>
              <a:xfrm>
                <a:off x="0" y="0"/>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50" name="TextBox 13"/>
              <p:cNvSpPr txBox="1"/>
              <p:nvPr/>
            </p:nvSpPr>
            <p:spPr>
              <a:xfrm>
                <a:off x="0" y="-76200"/>
                <a:ext cx="668463" cy="514218"/>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2</a:t>
                </a:r>
              </a:p>
            </p:txBody>
          </p:sp>
        </p:grpSp>
      </p:grpSp>
      <p:sp>
        <p:nvSpPr>
          <p:cNvPr id="11" name="10 Rectángulo"/>
          <p:cNvSpPr/>
          <p:nvPr/>
        </p:nvSpPr>
        <p:spPr>
          <a:xfrm>
            <a:off x="500002" y="857220"/>
            <a:ext cx="9331401" cy="755976"/>
          </a:xfrm>
          <a:prstGeom prst="rect">
            <a:avLst/>
          </a:prstGeom>
          <a:noFill/>
        </p:spPr>
        <p:txBody>
          <a:bodyPr wrap="none">
            <a:spAutoFit/>
          </a:bodyPr>
          <a:lstStyle/>
          <a:p>
            <a:pPr>
              <a:lnSpc>
                <a:spcPts val="5120"/>
              </a:lnSpc>
            </a:pPr>
            <a:r>
              <a:rPr lang="es-ES" sz="5400" dirty="0">
                <a:latin typeface="Roboto" charset="0"/>
                <a:ea typeface="Roboto" charset="0"/>
              </a:rPr>
              <a:t>UTILIDAD EN LAS </a:t>
            </a:r>
            <a:r>
              <a:rPr lang="es-ES" sz="5400" dirty="0">
                <a:solidFill>
                  <a:schemeClr val="tx2"/>
                </a:solidFill>
                <a:latin typeface="Roboto" charset="0"/>
                <a:ea typeface="Roboto" charset="0"/>
              </a:rPr>
              <a:t>EMPRESAS</a:t>
            </a:r>
            <a:endParaRPr lang="en-US" sz="5400" dirty="0">
              <a:solidFill>
                <a:schemeClr val="tx2"/>
              </a:solidFill>
              <a:latin typeface="Roboto" charset="0"/>
              <a:ea typeface="Roboto" charset="0"/>
            </a:endParaRPr>
          </a:p>
        </p:txBody>
      </p:sp>
      <p:sp>
        <p:nvSpPr>
          <p:cNvPr id="1025"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457200" algn="l"/>
              </a:tabLst>
            </a:pPr>
            <a:endParaRPr kumimoji="0" lang="es-ES" sz="1800" b="0" i="0" u="none" strike="noStrike" cap="none" normalizeH="0" baseline="0" dirty="0">
              <a:ln>
                <a:noFill/>
              </a:ln>
              <a:solidFill>
                <a:schemeClr val="tx1"/>
              </a:solidFill>
              <a:effectLst/>
              <a:latin typeface="Arial" pitchFamily="34" charset="0"/>
              <a:cs typeface="Arial" pitchFamily="34" charset="0"/>
            </a:endParaRPr>
          </a:p>
        </p:txBody>
      </p:sp>
      <p:sp>
        <p:nvSpPr>
          <p:cNvPr id="1026" name="Rectangle 2"/>
          <p:cNvSpPr>
            <a:spLocks noChangeArrowheads="1"/>
          </p:cNvSpPr>
          <p:nvPr/>
        </p:nvSpPr>
        <p:spPr bwMode="auto">
          <a:xfrm>
            <a:off x="285688" y="2000228"/>
            <a:ext cx="10572824" cy="200054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2"/>
            <a:r>
              <a:rPr lang="es-ES" sz="3200" dirty="0">
                <a:latin typeface="Roboto" charset="0"/>
                <a:ea typeface="Roboto" charset="0"/>
                <a:cs typeface="Roboto" charset="0"/>
              </a:rPr>
              <a:t>Dispositivos generadores de datos</a:t>
            </a:r>
          </a:p>
          <a:p>
            <a:pPr lvl="2"/>
            <a:r>
              <a:rPr lang="es-ES" sz="3200" dirty="0">
                <a:latin typeface="Roboto" charset="0"/>
                <a:ea typeface="Roboto" charset="0"/>
                <a:cs typeface="Roboto" charset="0"/>
              </a:rPr>
              <a:t>Clasificación  en </a:t>
            </a:r>
            <a:r>
              <a:rPr lang="es-ES" sz="3200" dirty="0" err="1">
                <a:latin typeface="Roboto" charset="0"/>
                <a:ea typeface="Roboto" charset="0"/>
                <a:cs typeface="Roboto" charset="0"/>
              </a:rPr>
              <a:t>app</a:t>
            </a:r>
            <a:r>
              <a:rPr lang="es-ES" sz="3200" dirty="0">
                <a:latin typeface="Roboto" charset="0"/>
                <a:ea typeface="Roboto" charset="0"/>
                <a:cs typeface="Roboto" charset="0"/>
              </a:rPr>
              <a:t> de software</a:t>
            </a:r>
          </a:p>
          <a:p>
            <a:pPr lvl="2"/>
            <a:r>
              <a:rPr lang="es-ES" sz="3200" dirty="0">
                <a:latin typeface="Roboto" charset="0"/>
                <a:ea typeface="Roboto" charset="0"/>
                <a:cs typeface="Roboto" charset="0"/>
              </a:rPr>
              <a:t>Organización para convertirlos en información útil</a:t>
            </a:r>
          </a:p>
          <a:p>
            <a:pPr lvl="2"/>
            <a:endParaRPr lang="es-ES" sz="2800" dirty="0">
              <a:solidFill>
                <a:schemeClr val="accent1"/>
              </a:solidFill>
              <a:latin typeface="Roboto" charset="0"/>
              <a:ea typeface="Roboto" charset="0"/>
              <a:cs typeface="Roboto" charset="0"/>
            </a:endParaRPr>
          </a:p>
        </p:txBody>
      </p:sp>
      <p:sp>
        <p:nvSpPr>
          <p:cNvPr id="25" name="24 Rectángulo"/>
          <p:cNvSpPr/>
          <p:nvPr/>
        </p:nvSpPr>
        <p:spPr>
          <a:xfrm>
            <a:off x="13001652" y="8858276"/>
            <a:ext cx="2850460" cy="400110"/>
          </a:xfrm>
          <a:prstGeom prst="rect">
            <a:avLst/>
          </a:prstGeom>
        </p:spPr>
        <p:txBody>
          <a:bodyPr wrap="none">
            <a:spAutoFit/>
          </a:bodyPr>
          <a:lstStyle/>
          <a:p>
            <a:pPr algn="ctr"/>
            <a:r>
              <a:rPr lang="es-ES" sz="2000" dirty="0">
                <a:latin typeface="Roboto" charset="0"/>
                <a:ea typeface="Roboto" charset="0"/>
                <a:cs typeface="Roboto" charset="0"/>
              </a:rPr>
              <a:t>Información biométrica</a:t>
            </a:r>
            <a:endParaRPr lang="es-ES" sz="2000" dirty="0"/>
          </a:p>
        </p:txBody>
      </p:sp>
      <p:sp>
        <p:nvSpPr>
          <p:cNvPr id="28" name="27 Rectángulo"/>
          <p:cNvSpPr/>
          <p:nvPr/>
        </p:nvSpPr>
        <p:spPr>
          <a:xfrm>
            <a:off x="2857456" y="5500690"/>
            <a:ext cx="5540299" cy="438582"/>
          </a:xfrm>
          <a:prstGeom prst="rect">
            <a:avLst/>
          </a:prstGeom>
        </p:spPr>
        <p:txBody>
          <a:bodyPr wrap="none">
            <a:spAutoFit/>
          </a:bodyPr>
          <a:lstStyle/>
          <a:p>
            <a:pPr algn="ctr">
              <a:lnSpc>
                <a:spcPts val="2659"/>
              </a:lnSpc>
            </a:pPr>
            <a:r>
              <a:rPr lang="es-ES" sz="2000" dirty="0">
                <a:latin typeface="Roboto" charset="0"/>
                <a:ea typeface="Roboto" charset="0"/>
                <a:cs typeface="Roboto" charset="0"/>
              </a:rPr>
              <a:t> Contenido web obtenido de las redes sociales </a:t>
            </a:r>
            <a:endParaRPr lang="es-ES" sz="2000" dirty="0">
              <a:latin typeface="Roboto"/>
            </a:endParaRPr>
          </a:p>
        </p:txBody>
      </p:sp>
      <p:sp>
        <p:nvSpPr>
          <p:cNvPr id="29" name="28 Rectángulo"/>
          <p:cNvSpPr/>
          <p:nvPr/>
        </p:nvSpPr>
        <p:spPr>
          <a:xfrm>
            <a:off x="7358050" y="7143764"/>
            <a:ext cx="4748416" cy="400110"/>
          </a:xfrm>
          <a:prstGeom prst="rect">
            <a:avLst/>
          </a:prstGeom>
        </p:spPr>
        <p:txBody>
          <a:bodyPr wrap="none">
            <a:spAutoFit/>
          </a:bodyPr>
          <a:lstStyle/>
          <a:p>
            <a:pPr algn="ctr"/>
            <a:r>
              <a:rPr lang="es-ES" sz="2000" dirty="0">
                <a:latin typeface="Roboto" charset="0"/>
                <a:ea typeface="Roboto" charset="0"/>
                <a:cs typeface="Roboto" charset="0"/>
              </a:rPr>
              <a:t>Información como correos electrónicos</a:t>
            </a:r>
            <a:endParaRPr lang="es-ES" sz="2000" dirty="0"/>
          </a:p>
        </p:txBody>
      </p:sp>
      <p:sp>
        <p:nvSpPr>
          <p:cNvPr id="30" name="29 Rectángulo"/>
          <p:cNvSpPr/>
          <p:nvPr/>
        </p:nvSpPr>
        <p:spPr>
          <a:xfrm>
            <a:off x="12072958" y="5429252"/>
            <a:ext cx="4015843" cy="400110"/>
          </a:xfrm>
          <a:prstGeom prst="rect">
            <a:avLst/>
          </a:prstGeom>
        </p:spPr>
        <p:txBody>
          <a:bodyPr wrap="none">
            <a:spAutoFit/>
          </a:bodyPr>
          <a:lstStyle/>
          <a:p>
            <a:pPr lvl="0" algn="ctr" eaLnBrk="0" fontAlgn="base" hangingPunct="0">
              <a:spcBef>
                <a:spcPct val="0"/>
              </a:spcBef>
              <a:spcAft>
                <a:spcPct val="0"/>
              </a:spcAft>
              <a:buClr>
                <a:schemeClr val="tx2"/>
              </a:buClr>
              <a:tabLst>
                <a:tab pos="457200" algn="l"/>
              </a:tabLst>
            </a:pPr>
            <a:r>
              <a:rPr lang="es-ES" sz="2000" dirty="0">
                <a:latin typeface="Roboto" charset="0"/>
                <a:ea typeface="Roboto" charset="0"/>
                <a:cs typeface="Roboto" charset="0"/>
              </a:rPr>
              <a:t>M2M,conexión entre dispositivos</a:t>
            </a:r>
          </a:p>
        </p:txBody>
      </p:sp>
      <p:sp>
        <p:nvSpPr>
          <p:cNvPr id="31" name="30 Rectángulo"/>
          <p:cNvSpPr/>
          <p:nvPr/>
        </p:nvSpPr>
        <p:spPr>
          <a:xfrm>
            <a:off x="2714580" y="8858276"/>
            <a:ext cx="5226111" cy="400110"/>
          </a:xfrm>
          <a:prstGeom prst="rect">
            <a:avLst/>
          </a:prstGeom>
        </p:spPr>
        <p:txBody>
          <a:bodyPr wrap="none">
            <a:spAutoFit/>
          </a:bodyPr>
          <a:lstStyle/>
          <a:p>
            <a:pPr algn="ctr"/>
            <a:r>
              <a:rPr lang="es-ES" sz="2000" dirty="0">
                <a:latin typeface="Roboto" charset="0"/>
                <a:ea typeface="Roboto" charset="0"/>
                <a:cs typeface="Roboto" charset="0"/>
              </a:rPr>
              <a:t>Registros de facturas y detalles de llamadas</a:t>
            </a:r>
            <a:endParaRPr lang="es-ES" sz="2000" dirty="0"/>
          </a:p>
        </p:txBody>
      </p:sp>
      <p:pic>
        <p:nvPicPr>
          <p:cNvPr id="33" name="image6.jpeg"/>
          <p:cNvPicPr/>
          <p:nvPr/>
        </p:nvPicPr>
        <p:blipFill>
          <a:blip r:embed="rId4"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
        <p:nvSpPr>
          <p:cNvPr id="2" name="Freeform 2">
            <a:extLst>
              <a:ext uri="{FF2B5EF4-FFF2-40B4-BE49-F238E27FC236}">
                <a16:creationId xmlns:a16="http://schemas.microsoft.com/office/drawing/2014/main" id="{749EE8F3-FB6B-B540-1677-97155AE95569}"/>
              </a:ext>
            </a:extLst>
          </p:cNvPr>
          <p:cNvSpPr/>
          <p:nvPr/>
        </p:nvSpPr>
        <p:spPr>
          <a:xfrm>
            <a:off x="13609016" y="30932"/>
            <a:ext cx="4680000" cy="4680000"/>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grayscl/>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10 Rectángulo"/>
          <p:cNvSpPr/>
          <p:nvPr/>
        </p:nvSpPr>
        <p:spPr>
          <a:xfrm>
            <a:off x="3714712" y="785782"/>
            <a:ext cx="9555821" cy="746358"/>
          </a:xfrm>
          <a:prstGeom prst="rect">
            <a:avLst/>
          </a:prstGeom>
          <a:noFill/>
        </p:spPr>
        <p:txBody>
          <a:bodyPr wrap="none">
            <a:spAutoFit/>
          </a:bodyPr>
          <a:lstStyle/>
          <a:p>
            <a:pPr>
              <a:lnSpc>
                <a:spcPts val="5120"/>
              </a:lnSpc>
            </a:pPr>
            <a:r>
              <a:rPr lang="es-ES" sz="6000" dirty="0">
                <a:latin typeface="Roboto" charset="0"/>
                <a:ea typeface="Roboto" charset="0"/>
              </a:rPr>
              <a:t>¿</a:t>
            </a:r>
            <a:r>
              <a:rPr lang="es-ES" sz="4800" dirty="0">
                <a:latin typeface="Roboto" charset="0"/>
                <a:ea typeface="Roboto" charset="0"/>
              </a:rPr>
              <a:t>POR QUÉ ES TAN </a:t>
            </a:r>
            <a:r>
              <a:rPr lang="es-ES" sz="4800" dirty="0">
                <a:solidFill>
                  <a:schemeClr val="tx2"/>
                </a:solidFill>
                <a:latin typeface="Roboto" charset="0"/>
                <a:ea typeface="Roboto" charset="0"/>
              </a:rPr>
              <a:t>IMPORTANTE</a:t>
            </a:r>
            <a:r>
              <a:rPr lang="es-ES" sz="4800" dirty="0">
                <a:latin typeface="Roboto" charset="0"/>
                <a:ea typeface="Roboto" charset="0"/>
              </a:rPr>
              <a:t>?</a:t>
            </a:r>
            <a:endParaRPr lang="en-US" sz="4800" dirty="0">
              <a:latin typeface="Roboto" charset="0"/>
              <a:ea typeface="Roboto" charset="0"/>
            </a:endParaRPr>
          </a:p>
        </p:txBody>
      </p:sp>
      <p:pic>
        <p:nvPicPr>
          <p:cNvPr id="8" name="7 Imagen" descr="1574178678053.png"/>
          <p:cNvPicPr>
            <a:picLocks noChangeAspect="1"/>
          </p:cNvPicPr>
          <p:nvPr/>
        </p:nvPicPr>
        <p:blipFill>
          <a:blip r:embed="rId2">
            <a:grayscl/>
          </a:blip>
          <a:stretch>
            <a:fillRect/>
          </a:stretch>
        </p:blipFill>
        <p:spPr>
          <a:xfrm>
            <a:off x="10274396" y="3357550"/>
            <a:ext cx="8013604" cy="4487234"/>
          </a:xfrm>
          <a:prstGeom prst="rect">
            <a:avLst/>
          </a:prstGeom>
          <a:effectLst>
            <a:outerShdw blurRad="152400" dist="317500" dir="5400000" sx="90000" sy="-19000" rotWithShape="0">
              <a:prstClr val="black">
                <a:alpha val="15000"/>
              </a:prstClr>
            </a:outerShdw>
          </a:effectLst>
        </p:spPr>
      </p:pic>
      <p:graphicFrame>
        <p:nvGraphicFramePr>
          <p:cNvPr id="9" name="8 Diagrama"/>
          <p:cNvGraphicFramePr/>
          <p:nvPr>
            <p:extLst>
              <p:ext uri="{D42A27DB-BD31-4B8C-83A1-F6EECF244321}">
                <p14:modId xmlns:p14="http://schemas.microsoft.com/office/powerpoint/2010/main" val="3753735558"/>
              </p:ext>
            </p:extLst>
          </p:nvPr>
        </p:nvGraphicFramePr>
        <p:xfrm>
          <a:off x="142812" y="1714476"/>
          <a:ext cx="9953652" cy="7715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6.jpeg"/>
          <p:cNvPicPr/>
          <p:nvPr/>
        </p:nvPicPr>
        <p:blipFill>
          <a:blip r:embed="rId8"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10 Rectángulo"/>
          <p:cNvSpPr/>
          <p:nvPr/>
        </p:nvSpPr>
        <p:spPr>
          <a:xfrm>
            <a:off x="0" y="285716"/>
            <a:ext cx="971420" cy="9573390"/>
          </a:xfrm>
          <a:prstGeom prst="rect">
            <a:avLst/>
          </a:prstGeom>
          <a:noFill/>
        </p:spPr>
        <p:txBody>
          <a:bodyPr vert="wordArtVert" wrap="none">
            <a:spAutoFit/>
          </a:bodyPr>
          <a:lstStyle/>
          <a:p>
            <a:pPr>
              <a:lnSpc>
                <a:spcPts val="5120"/>
              </a:lnSpc>
            </a:pPr>
            <a:r>
              <a:rPr lang="es-ES" sz="6600" b="1" dirty="0">
                <a:latin typeface="Roboto" charset="0"/>
                <a:ea typeface="Roboto" charset="0"/>
                <a:cs typeface="Roboto" charset="0"/>
              </a:rPr>
              <a:t>SECTORES</a:t>
            </a:r>
            <a:endParaRPr lang="en-US" sz="6600" dirty="0">
              <a:latin typeface="Roboto" charset="0"/>
              <a:ea typeface="Roboto" charset="0"/>
              <a:cs typeface="Roboto" charset="0"/>
            </a:endParaRPr>
          </a:p>
        </p:txBody>
      </p:sp>
      <p:sp>
        <p:nvSpPr>
          <p:cNvPr id="1025" name="Rectangle 1"/>
          <p:cNvSpPr>
            <a:spLocks noChangeArrowheads="1"/>
          </p:cNvSpPr>
          <p:nvPr/>
        </p:nvSpPr>
        <p:spPr bwMode="auto">
          <a:xfrm>
            <a:off x="0"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457200" algn="l"/>
              </a:tabLst>
            </a:pPr>
            <a:endParaRPr kumimoji="0" lang="es-ES" sz="1800" b="0" i="0" u="none" strike="noStrike" cap="none" normalizeH="0" baseline="0" dirty="0">
              <a:ln>
                <a:noFill/>
              </a:ln>
              <a:solidFill>
                <a:schemeClr val="tx1"/>
              </a:solidFill>
              <a:effectLst/>
              <a:latin typeface="Arial" pitchFamily="34" charset="0"/>
              <a:cs typeface="Arial" pitchFamily="34" charset="0"/>
            </a:endParaRPr>
          </a:p>
        </p:txBody>
      </p:sp>
      <p:pic>
        <p:nvPicPr>
          <p:cNvPr id="7" name="6 Imagen" descr="big-data-use-cases.png"/>
          <p:cNvPicPr>
            <a:picLocks noChangeAspect="1"/>
          </p:cNvPicPr>
          <p:nvPr/>
        </p:nvPicPr>
        <p:blipFill>
          <a:blip r:embed="rId2">
            <a:grayscl/>
          </a:blip>
          <a:stretch>
            <a:fillRect/>
          </a:stretch>
        </p:blipFill>
        <p:spPr>
          <a:xfrm>
            <a:off x="1714448" y="1714476"/>
            <a:ext cx="10215634" cy="6480734"/>
          </a:xfrm>
          <a:prstGeom prst="rect">
            <a:avLst/>
          </a:prstGeom>
          <a:ln>
            <a:solidFill>
              <a:schemeClr val="bg2"/>
            </a:solidFill>
          </a:ln>
        </p:spPr>
      </p:pic>
      <p:sp>
        <p:nvSpPr>
          <p:cNvPr id="14" name="13 Rectángulo"/>
          <p:cNvSpPr/>
          <p:nvPr/>
        </p:nvSpPr>
        <p:spPr>
          <a:xfrm>
            <a:off x="13430280" y="1714476"/>
            <a:ext cx="2887329" cy="830997"/>
          </a:xfrm>
          <a:prstGeom prst="rect">
            <a:avLst/>
          </a:prstGeom>
          <a:noFill/>
        </p:spPr>
        <p:txBody>
          <a:bodyPr wrap="none" lIns="91440" tIns="45720" rIns="91440" bIns="45720">
            <a:spAutoFit/>
          </a:bodyPr>
          <a:lstStyle/>
          <a:p>
            <a:pPr algn="ctr"/>
            <a:r>
              <a:rPr kumimoji="0" lang="es-ES" sz="4800" b="1" i="0" u="none" strike="noStrike" cap="all" spc="0" normalizeH="0" baseline="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latin typeface="Roboto" charset="0"/>
                <a:ea typeface="Roboto" charset="0"/>
                <a:cs typeface="Roboto" charset="0"/>
              </a:rPr>
              <a:t>Turismo</a:t>
            </a:r>
            <a:endParaRPr lang="es-ES" sz="4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5" name="14 Rectángulo"/>
          <p:cNvSpPr/>
          <p:nvPr/>
        </p:nvSpPr>
        <p:spPr>
          <a:xfrm>
            <a:off x="4929158" y="6500822"/>
            <a:ext cx="699230" cy="923330"/>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kumimoji="0" lang="es-ES" sz="5400" b="1" i="0" u="none" strike="noStrike" cap="all" normalizeH="0" baseline="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Roboto" charset="0"/>
                <a:ea typeface="Roboto" charset="0"/>
                <a:cs typeface="Roboto" charset="0"/>
              </a:rPr>
              <a:t>   </a:t>
            </a:r>
            <a:endParaRPr lang="es-ES" sz="54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20" name="19 Rectángulo"/>
          <p:cNvSpPr/>
          <p:nvPr/>
        </p:nvSpPr>
        <p:spPr>
          <a:xfrm>
            <a:off x="13501718" y="5286376"/>
            <a:ext cx="2805575" cy="830997"/>
          </a:xfrm>
          <a:prstGeom prst="rect">
            <a:avLst/>
          </a:prstGeom>
          <a:noFill/>
        </p:spPr>
        <p:txBody>
          <a:bodyPr wrap="none" lIns="91440" tIns="45720" rIns="91440" bIns="45720">
            <a:spAutoFit/>
          </a:bodyPr>
          <a:lstStyle/>
          <a:p>
            <a:pPr algn="ctr"/>
            <a:r>
              <a:rPr kumimoji="0" lang="es-ES" sz="4800" b="1" i="0" u="none" strike="noStrike" cap="all" spc="0" normalizeH="0" baseline="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latin typeface="Roboto" charset="0"/>
                <a:ea typeface="Roboto" charset="0"/>
                <a:cs typeface="Roboto" charset="0"/>
              </a:rPr>
              <a:t>Sanidad</a:t>
            </a:r>
            <a:endParaRPr lang="es-ES" sz="4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21" name="20 Rectángulo"/>
          <p:cNvSpPr/>
          <p:nvPr/>
        </p:nvSpPr>
        <p:spPr>
          <a:xfrm>
            <a:off x="12358710" y="7143764"/>
            <a:ext cx="5339923" cy="830997"/>
          </a:xfrm>
          <a:prstGeom prst="rect">
            <a:avLst/>
          </a:prstGeom>
          <a:noFill/>
        </p:spPr>
        <p:txBody>
          <a:bodyPr wrap="none" lIns="91440" tIns="45720" rIns="91440" bIns="45720">
            <a:spAutoFit/>
          </a:bodyPr>
          <a:lstStyle/>
          <a:p>
            <a:pPr algn="ctr"/>
            <a:r>
              <a:rPr kumimoji="0" lang="es-ES" sz="4800" b="1" i="0" u="none" strike="noStrike" cap="all" spc="0" normalizeH="0" baseline="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latin typeface="Roboto" charset="0"/>
                <a:ea typeface="Roboto" charset="0"/>
                <a:cs typeface="Roboto" charset="0"/>
              </a:rPr>
              <a:t>Administración</a:t>
            </a:r>
            <a:endParaRPr lang="es-ES" sz="4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22" name="21 Rectángulo"/>
          <p:cNvSpPr/>
          <p:nvPr/>
        </p:nvSpPr>
        <p:spPr>
          <a:xfrm>
            <a:off x="13215966" y="3571864"/>
            <a:ext cx="3297698" cy="830997"/>
          </a:xfrm>
          <a:prstGeom prst="rect">
            <a:avLst/>
          </a:prstGeom>
          <a:noFill/>
        </p:spPr>
        <p:txBody>
          <a:bodyPr wrap="none" lIns="91440" tIns="45720" rIns="91440" bIns="45720">
            <a:spAutoFit/>
          </a:bodyPr>
          <a:lstStyle/>
          <a:p>
            <a:pPr algn="ctr"/>
            <a:r>
              <a:rPr kumimoji="0" lang="es-ES" sz="4800" b="1" i="0" u="none" strike="noStrike" cap="all" spc="0" normalizeH="0" baseline="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latin typeface="Roboto" charset="0"/>
                <a:ea typeface="Roboto" charset="0"/>
                <a:cs typeface="Roboto" charset="0"/>
              </a:rPr>
              <a:t>Comercio</a:t>
            </a:r>
            <a:endParaRPr lang="es-ES" sz="4800" b="1" cap="all" spc="0"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sp>
        <p:nvSpPr>
          <p:cNvPr id="13" name="12 Rectángulo"/>
          <p:cNvSpPr/>
          <p:nvPr/>
        </p:nvSpPr>
        <p:spPr>
          <a:xfrm>
            <a:off x="13858908" y="8929714"/>
            <a:ext cx="2188421" cy="830997"/>
          </a:xfrm>
          <a:prstGeom prst="rect">
            <a:avLst/>
          </a:prstGeom>
        </p:spPr>
        <p:txBody>
          <a:bodyPr wrap="none">
            <a:spAutoFit/>
          </a:bodyPr>
          <a:lstStyle/>
          <a:p>
            <a:pPr algn="ctr"/>
            <a:r>
              <a:rPr lang="es-ES" sz="4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latin typeface="Roboto" charset="0"/>
                <a:ea typeface="Roboto" charset="0"/>
                <a:cs typeface="Roboto" charset="0"/>
              </a:rPr>
              <a:t>Otros</a:t>
            </a:r>
            <a:endParaRPr lang="es-ES" sz="4800" b="1" cap="all" dirty="0">
              <a:ln w="9000" cmpd="sng">
                <a:solidFill>
                  <a:schemeClr val="accent4">
                    <a:shade val="50000"/>
                    <a:satMod val="120000"/>
                  </a:schemeClr>
                </a:solidFill>
                <a:prstDash val="solid"/>
              </a:ln>
              <a:solidFill>
                <a:schemeClr val="accent1"/>
              </a:solidFill>
              <a:effectLst>
                <a:reflection blurRad="12700" stA="28000" endPos="45000" dist="1000" dir="5400000" sy="-100000" algn="bl" rotWithShape="0"/>
              </a:effectLst>
            </a:endParaRPr>
          </a:p>
        </p:txBody>
      </p:sp>
      <p:pic>
        <p:nvPicPr>
          <p:cNvPr id="16" name="image6.jpeg"/>
          <p:cNvPicPr/>
          <p:nvPr/>
        </p:nvPicPr>
        <p:blipFill>
          <a:blip r:embed="rId3"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p:bldP spid="2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AutoShape 2"/>
          <p:cNvSpPr/>
          <p:nvPr/>
        </p:nvSpPr>
        <p:spPr>
          <a:xfrm flipH="1" flipV="1">
            <a:off x="5426293" y="0"/>
            <a:ext cx="0" cy="10330027"/>
          </a:xfrm>
          <a:prstGeom prst="line">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sp>
      <p:grpSp>
        <p:nvGrpSpPr>
          <p:cNvPr id="3" name="Group 3"/>
          <p:cNvGrpSpPr/>
          <p:nvPr/>
        </p:nvGrpSpPr>
        <p:grpSpPr>
          <a:xfrm>
            <a:off x="8198616" y="6337055"/>
            <a:ext cx="598125" cy="593242"/>
            <a:chOff x="0" y="0"/>
            <a:chExt cx="797500" cy="790990"/>
          </a:xfrm>
        </p:grpSpPr>
        <p:grpSp>
          <p:nvGrpSpPr>
            <p:cNvPr id="4" name="Group 4"/>
            <p:cNvGrpSpPr/>
            <p:nvPr/>
          </p:nvGrpSpPr>
          <p:grpSpPr>
            <a:xfrm>
              <a:off x="0" y="0"/>
              <a:ext cx="797500" cy="79099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6" name="TextBox 6"/>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dirty="0">
                  <a:solidFill>
                    <a:srgbClr val="FEFFFD"/>
                  </a:solidFill>
                  <a:latin typeface="Roboto"/>
                </a:rPr>
                <a:t>3.1</a:t>
              </a:r>
            </a:p>
          </p:txBody>
        </p:sp>
      </p:grpSp>
      <p:grpSp>
        <p:nvGrpSpPr>
          <p:cNvPr id="7" name="Group 7"/>
          <p:cNvGrpSpPr/>
          <p:nvPr/>
        </p:nvGrpSpPr>
        <p:grpSpPr>
          <a:xfrm>
            <a:off x="8198616" y="8247067"/>
            <a:ext cx="598125" cy="593242"/>
            <a:chOff x="0" y="0"/>
            <a:chExt cx="797500" cy="790990"/>
          </a:xfrm>
        </p:grpSpPr>
        <p:grpSp>
          <p:nvGrpSpPr>
            <p:cNvPr id="8" name="Group 8"/>
            <p:cNvGrpSpPr/>
            <p:nvPr/>
          </p:nvGrpSpPr>
          <p:grpSpPr>
            <a:xfrm>
              <a:off x="0" y="0"/>
              <a:ext cx="797500" cy="79099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10" name="TextBox 10"/>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4.1</a:t>
              </a:r>
            </a:p>
          </p:txBody>
        </p:sp>
      </p:grpSp>
      <p:sp>
        <p:nvSpPr>
          <p:cNvPr id="11" name="TextBox 11"/>
          <p:cNvSpPr txBox="1"/>
          <p:nvPr/>
        </p:nvSpPr>
        <p:spPr>
          <a:xfrm>
            <a:off x="8198616" y="1081076"/>
            <a:ext cx="7063154" cy="605935"/>
          </a:xfrm>
          <a:prstGeom prst="rect">
            <a:avLst/>
          </a:prstGeom>
        </p:spPr>
        <p:txBody>
          <a:bodyPr lIns="0" tIns="0" rIns="0" bIns="0" rtlCol="0" anchor="t">
            <a:spAutoFit/>
          </a:bodyPr>
          <a:lstStyle/>
          <a:p>
            <a:pPr>
              <a:lnSpc>
                <a:spcPts val="5120"/>
              </a:lnSpc>
            </a:pPr>
            <a:r>
              <a:rPr lang="en-US" sz="3600" dirty="0">
                <a:solidFill>
                  <a:schemeClr val="bg1"/>
                </a:solidFill>
                <a:latin typeface="Roboto" charset="0"/>
                <a:ea typeface="Roboto" charset="0"/>
              </a:rPr>
              <a:t>CONCEPTO DEL BIG DATA</a:t>
            </a:r>
          </a:p>
        </p:txBody>
      </p:sp>
      <p:sp>
        <p:nvSpPr>
          <p:cNvPr id="12" name="TextBox 12"/>
          <p:cNvSpPr txBox="1"/>
          <p:nvPr/>
        </p:nvSpPr>
        <p:spPr>
          <a:xfrm>
            <a:off x="8198616" y="3098154"/>
            <a:ext cx="8446374" cy="654025"/>
          </a:xfrm>
          <a:prstGeom prst="rect">
            <a:avLst/>
          </a:prstGeom>
        </p:spPr>
        <p:txBody>
          <a:bodyPr wrap="square" lIns="0" tIns="0" rIns="0" bIns="0" rtlCol="0" anchor="t">
            <a:spAutoFit/>
          </a:bodyPr>
          <a:lstStyle/>
          <a:p>
            <a:pPr>
              <a:lnSpc>
                <a:spcPts val="5120"/>
              </a:lnSpc>
            </a:pPr>
            <a:r>
              <a:rPr lang="en-US" sz="3600" dirty="0">
                <a:solidFill>
                  <a:schemeClr val="bg1"/>
                </a:solidFill>
                <a:latin typeface="Roboto" charset="0"/>
                <a:ea typeface="Roboto" charset="0"/>
              </a:rPr>
              <a:t> GESTIÓN Y ORGANIZACIÓN</a:t>
            </a:r>
          </a:p>
        </p:txBody>
      </p:sp>
      <p:sp>
        <p:nvSpPr>
          <p:cNvPr id="13" name="TextBox 13"/>
          <p:cNvSpPr txBox="1"/>
          <p:nvPr/>
        </p:nvSpPr>
        <p:spPr>
          <a:xfrm>
            <a:off x="8198616" y="5269702"/>
            <a:ext cx="7063154" cy="605935"/>
          </a:xfrm>
          <a:prstGeom prst="rect">
            <a:avLst/>
          </a:prstGeom>
        </p:spPr>
        <p:txBody>
          <a:bodyPr lIns="0" tIns="0" rIns="0" bIns="0" rtlCol="0" anchor="t">
            <a:spAutoFit/>
          </a:bodyPr>
          <a:lstStyle/>
          <a:p>
            <a:pPr>
              <a:lnSpc>
                <a:spcPts val="5120"/>
              </a:lnSpc>
            </a:pPr>
            <a:r>
              <a:rPr lang="en-US" sz="3600">
                <a:solidFill>
                  <a:schemeClr val="bg1"/>
                </a:solidFill>
                <a:latin typeface="Roboto" charset="0"/>
                <a:ea typeface="Roboto" charset="0"/>
              </a:rPr>
              <a:t>UTILIDAD EN LAS EMPRESAS</a:t>
            </a:r>
          </a:p>
        </p:txBody>
      </p:sp>
      <p:sp>
        <p:nvSpPr>
          <p:cNvPr id="14" name="TextBox 14"/>
          <p:cNvSpPr txBox="1"/>
          <p:nvPr/>
        </p:nvSpPr>
        <p:spPr>
          <a:xfrm>
            <a:off x="9358314" y="6357946"/>
            <a:ext cx="7063154" cy="487313"/>
          </a:xfrm>
          <a:prstGeom prst="rect">
            <a:avLst/>
          </a:prstGeom>
        </p:spPr>
        <p:txBody>
          <a:bodyPr lIns="0" tIns="0" rIns="0" bIns="0" rtlCol="0" anchor="t">
            <a:spAutoFit/>
          </a:bodyPr>
          <a:lstStyle/>
          <a:p>
            <a:pPr>
              <a:lnSpc>
                <a:spcPts val="3840"/>
              </a:lnSpc>
            </a:pPr>
            <a:r>
              <a:rPr lang="en-US" sz="2400" dirty="0">
                <a:solidFill>
                  <a:schemeClr val="bg1"/>
                </a:solidFill>
                <a:latin typeface="Roboto" charset="0"/>
                <a:ea typeface="Roboto" charset="0"/>
              </a:rPr>
              <a:t>¿POR QUÉ ES TAN IMPORTANTE?</a:t>
            </a:r>
          </a:p>
        </p:txBody>
      </p:sp>
      <p:sp>
        <p:nvSpPr>
          <p:cNvPr id="15" name="TextBox 15"/>
          <p:cNvSpPr txBox="1"/>
          <p:nvPr/>
        </p:nvSpPr>
        <p:spPr>
          <a:xfrm>
            <a:off x="8198616" y="7264862"/>
            <a:ext cx="7063154" cy="605935"/>
          </a:xfrm>
          <a:prstGeom prst="rect">
            <a:avLst/>
          </a:prstGeom>
        </p:spPr>
        <p:txBody>
          <a:bodyPr lIns="0" tIns="0" rIns="0" bIns="0" rtlCol="0" anchor="t">
            <a:spAutoFit/>
          </a:bodyPr>
          <a:lstStyle/>
          <a:p>
            <a:pPr>
              <a:lnSpc>
                <a:spcPts val="5120"/>
              </a:lnSpc>
            </a:pPr>
            <a:r>
              <a:rPr lang="en-US" sz="3600">
                <a:solidFill>
                  <a:schemeClr val="bg1"/>
                </a:solidFill>
                <a:latin typeface="Roboto" charset="0"/>
                <a:ea typeface="Roboto" charset="0"/>
              </a:rPr>
              <a:t>VENTAJAS DEL BIG DATA</a:t>
            </a:r>
          </a:p>
        </p:txBody>
      </p:sp>
      <p:sp>
        <p:nvSpPr>
          <p:cNvPr id="16" name="TextBox 16"/>
          <p:cNvSpPr txBox="1"/>
          <p:nvPr/>
        </p:nvSpPr>
        <p:spPr>
          <a:xfrm>
            <a:off x="287394" y="192877"/>
            <a:ext cx="934871" cy="10094123"/>
          </a:xfrm>
          <a:prstGeom prst="rect">
            <a:avLst/>
          </a:prstGeom>
        </p:spPr>
        <p:txBody>
          <a:bodyPr vert="wordArtVert" wrap="square" lIns="0" tIns="0" rIns="0" bIns="0" rtlCol="0" anchor="ctr">
            <a:spAutoFit/>
          </a:bodyPr>
          <a:lstStyle/>
          <a:p>
            <a:pPr>
              <a:lnSpc>
                <a:spcPts val="7182"/>
              </a:lnSpc>
            </a:pPr>
            <a:r>
              <a:rPr lang="es-ES" sz="5400" b="1" dirty="0">
                <a:latin typeface="Roboto" charset="0"/>
                <a:ea typeface="Roboto" charset="0"/>
              </a:rPr>
              <a:t>CONTENIDOS</a:t>
            </a:r>
          </a:p>
        </p:txBody>
      </p:sp>
      <p:grpSp>
        <p:nvGrpSpPr>
          <p:cNvPr id="17" name="Group 17"/>
          <p:cNvGrpSpPr/>
          <p:nvPr/>
        </p:nvGrpSpPr>
        <p:grpSpPr>
          <a:xfrm>
            <a:off x="4577984" y="7115481"/>
            <a:ext cx="1905000" cy="1516691"/>
            <a:chOff x="0" y="0"/>
            <a:chExt cx="2540000" cy="2022255"/>
          </a:xfrm>
        </p:grpSpPr>
        <p:grpSp>
          <p:nvGrpSpPr>
            <p:cNvPr id="18" name="Group 18"/>
            <p:cNvGrpSpPr/>
            <p:nvPr/>
          </p:nvGrpSpPr>
          <p:grpSpPr>
            <a:xfrm>
              <a:off x="0" y="0"/>
              <a:ext cx="2540000" cy="2022255"/>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0" name="TextBox 20"/>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4</a:t>
              </a:r>
            </a:p>
          </p:txBody>
        </p:sp>
      </p:grpSp>
      <p:grpSp>
        <p:nvGrpSpPr>
          <p:cNvPr id="21" name="Group 21"/>
          <p:cNvGrpSpPr/>
          <p:nvPr/>
        </p:nvGrpSpPr>
        <p:grpSpPr>
          <a:xfrm>
            <a:off x="4519513" y="667380"/>
            <a:ext cx="1905000" cy="1516691"/>
            <a:chOff x="0" y="0"/>
            <a:chExt cx="2540000" cy="2022255"/>
          </a:xfrm>
        </p:grpSpPr>
        <p:grpSp>
          <p:nvGrpSpPr>
            <p:cNvPr id="22" name="Group 22"/>
            <p:cNvGrpSpPr/>
            <p:nvPr/>
          </p:nvGrpSpPr>
          <p:grpSpPr>
            <a:xfrm>
              <a:off x="0" y="0"/>
              <a:ext cx="2540000" cy="2022255"/>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4" name="TextBox 24"/>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1</a:t>
              </a:r>
            </a:p>
          </p:txBody>
        </p:sp>
      </p:grpSp>
      <p:grpSp>
        <p:nvGrpSpPr>
          <p:cNvPr id="25" name="Group 25"/>
          <p:cNvGrpSpPr/>
          <p:nvPr/>
        </p:nvGrpSpPr>
        <p:grpSpPr>
          <a:xfrm>
            <a:off x="4577984" y="2706204"/>
            <a:ext cx="1905000" cy="1516691"/>
            <a:chOff x="0" y="0"/>
            <a:chExt cx="2540000" cy="2022255"/>
          </a:xfrm>
        </p:grpSpPr>
        <p:grpSp>
          <p:nvGrpSpPr>
            <p:cNvPr id="26" name="Group 26"/>
            <p:cNvGrpSpPr/>
            <p:nvPr/>
          </p:nvGrpSpPr>
          <p:grpSpPr>
            <a:xfrm>
              <a:off x="0" y="0"/>
              <a:ext cx="2540000" cy="2022255"/>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8" name="TextBox 28"/>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2</a:t>
              </a:r>
            </a:p>
          </p:txBody>
        </p:sp>
      </p:grpSp>
      <p:grpSp>
        <p:nvGrpSpPr>
          <p:cNvPr id="29" name="Group 29"/>
          <p:cNvGrpSpPr/>
          <p:nvPr/>
        </p:nvGrpSpPr>
        <p:grpSpPr>
          <a:xfrm>
            <a:off x="4577984" y="4877751"/>
            <a:ext cx="1905000" cy="1516691"/>
            <a:chOff x="0" y="0"/>
            <a:chExt cx="2540000" cy="2022255"/>
          </a:xfrm>
        </p:grpSpPr>
        <p:grpSp>
          <p:nvGrpSpPr>
            <p:cNvPr id="30" name="Group 30"/>
            <p:cNvGrpSpPr/>
            <p:nvPr/>
          </p:nvGrpSpPr>
          <p:grpSpPr>
            <a:xfrm>
              <a:off x="0" y="0"/>
              <a:ext cx="2540000" cy="2022255"/>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32" name="TextBox 32"/>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3</a:t>
              </a:r>
            </a:p>
          </p:txBody>
        </p:sp>
      </p:grpSp>
      <p:sp>
        <p:nvSpPr>
          <p:cNvPr id="33" name="TextBox 33"/>
          <p:cNvSpPr txBox="1"/>
          <p:nvPr/>
        </p:nvSpPr>
        <p:spPr>
          <a:xfrm>
            <a:off x="9351818" y="8256985"/>
            <a:ext cx="7063154" cy="442429"/>
          </a:xfrm>
          <a:prstGeom prst="rect">
            <a:avLst/>
          </a:prstGeom>
        </p:spPr>
        <p:txBody>
          <a:bodyPr lIns="0" tIns="0" rIns="0" bIns="0" rtlCol="0" anchor="t">
            <a:spAutoFit/>
          </a:bodyPr>
          <a:lstStyle/>
          <a:p>
            <a:pPr>
              <a:lnSpc>
                <a:spcPts val="3840"/>
              </a:lnSpc>
            </a:pPr>
            <a:r>
              <a:rPr lang="en-US" sz="2400" dirty="0">
                <a:solidFill>
                  <a:schemeClr val="bg1"/>
                </a:solidFill>
                <a:latin typeface="Roboto" charset="0"/>
                <a:ea typeface="Roboto" charset="0"/>
              </a:rPr>
              <a:t>DESARROLLO DE UN ANÁLISIS</a:t>
            </a:r>
          </a:p>
        </p:txBody>
      </p:sp>
      <p:pic>
        <p:nvPicPr>
          <p:cNvPr id="36" name="image6.jpeg"/>
          <p:cNvPicPr/>
          <p:nvPr/>
        </p:nvPicPr>
        <p:blipFill>
          <a:blip r:embed="rId2"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extLst>
      <p:ext uri="{BB962C8B-B14F-4D97-AF65-F5344CB8AC3E}">
        <p14:creationId xmlns:p14="http://schemas.microsoft.com/office/powerpoint/2010/main" val="1240518339"/>
      </p:ext>
    </p:extLst>
  </p:cSld>
  <p:clrMapOvr>
    <a:masterClrMapping/>
  </p:clrMapOvr>
  <p:transition spd="slow" advTm="1838"/>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AutoShape 2"/>
          <p:cNvSpPr/>
          <p:nvPr/>
        </p:nvSpPr>
        <p:spPr>
          <a:xfrm flipH="1" flipV="1">
            <a:off x="5426293" y="0"/>
            <a:ext cx="0" cy="10330027"/>
          </a:xfrm>
          <a:prstGeom prst="line">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sp>
      <p:grpSp>
        <p:nvGrpSpPr>
          <p:cNvPr id="7" name="Group 7"/>
          <p:cNvGrpSpPr/>
          <p:nvPr/>
        </p:nvGrpSpPr>
        <p:grpSpPr>
          <a:xfrm>
            <a:off x="8198616" y="8247067"/>
            <a:ext cx="598125" cy="593242"/>
            <a:chOff x="0" y="0"/>
            <a:chExt cx="797500" cy="790990"/>
          </a:xfrm>
        </p:grpSpPr>
        <p:grpSp>
          <p:nvGrpSpPr>
            <p:cNvPr id="8" name="Group 8"/>
            <p:cNvGrpSpPr/>
            <p:nvPr/>
          </p:nvGrpSpPr>
          <p:grpSpPr>
            <a:xfrm>
              <a:off x="0" y="0"/>
              <a:ext cx="797500" cy="79099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10" name="TextBox 10"/>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4.1</a:t>
              </a:r>
            </a:p>
          </p:txBody>
        </p:sp>
      </p:grpSp>
      <p:sp>
        <p:nvSpPr>
          <p:cNvPr id="15" name="TextBox 15"/>
          <p:cNvSpPr txBox="1"/>
          <p:nvPr/>
        </p:nvSpPr>
        <p:spPr>
          <a:xfrm>
            <a:off x="8198616" y="7264862"/>
            <a:ext cx="7063154" cy="605935"/>
          </a:xfrm>
          <a:prstGeom prst="rect">
            <a:avLst/>
          </a:prstGeom>
        </p:spPr>
        <p:txBody>
          <a:bodyPr lIns="0" tIns="0" rIns="0" bIns="0" rtlCol="0" anchor="t">
            <a:spAutoFit/>
          </a:bodyPr>
          <a:lstStyle/>
          <a:p>
            <a:pPr>
              <a:lnSpc>
                <a:spcPts val="5120"/>
              </a:lnSpc>
            </a:pPr>
            <a:r>
              <a:rPr lang="en-US" sz="3600">
                <a:solidFill>
                  <a:schemeClr val="bg1"/>
                </a:solidFill>
                <a:latin typeface="Roboto" charset="0"/>
                <a:ea typeface="Roboto" charset="0"/>
              </a:rPr>
              <a:t>VENTAJAS DEL BIG DATA</a:t>
            </a:r>
          </a:p>
        </p:txBody>
      </p:sp>
      <p:sp>
        <p:nvSpPr>
          <p:cNvPr id="16" name="TextBox 16"/>
          <p:cNvSpPr txBox="1"/>
          <p:nvPr/>
        </p:nvSpPr>
        <p:spPr>
          <a:xfrm>
            <a:off x="287394" y="192877"/>
            <a:ext cx="934871" cy="10094123"/>
          </a:xfrm>
          <a:prstGeom prst="rect">
            <a:avLst/>
          </a:prstGeom>
        </p:spPr>
        <p:txBody>
          <a:bodyPr vert="wordArtVert" wrap="square" lIns="0" tIns="0" rIns="0" bIns="0" rtlCol="0" anchor="ctr">
            <a:spAutoFit/>
          </a:bodyPr>
          <a:lstStyle/>
          <a:p>
            <a:pPr>
              <a:lnSpc>
                <a:spcPts val="7182"/>
              </a:lnSpc>
            </a:pPr>
            <a:r>
              <a:rPr lang="es-ES" sz="5400" b="1" dirty="0">
                <a:latin typeface="Roboto" charset="0"/>
                <a:ea typeface="Roboto" charset="0"/>
              </a:rPr>
              <a:t>CONTENIDOS</a:t>
            </a:r>
          </a:p>
        </p:txBody>
      </p:sp>
      <p:grpSp>
        <p:nvGrpSpPr>
          <p:cNvPr id="17" name="Group 17"/>
          <p:cNvGrpSpPr/>
          <p:nvPr/>
        </p:nvGrpSpPr>
        <p:grpSpPr>
          <a:xfrm>
            <a:off x="4577984" y="7115481"/>
            <a:ext cx="1905000" cy="1516691"/>
            <a:chOff x="0" y="0"/>
            <a:chExt cx="2540000" cy="2022255"/>
          </a:xfrm>
        </p:grpSpPr>
        <p:grpSp>
          <p:nvGrpSpPr>
            <p:cNvPr id="18" name="Group 18"/>
            <p:cNvGrpSpPr/>
            <p:nvPr/>
          </p:nvGrpSpPr>
          <p:grpSpPr>
            <a:xfrm>
              <a:off x="0" y="0"/>
              <a:ext cx="2540000" cy="2022255"/>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0" name="TextBox 20"/>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4</a:t>
              </a:r>
            </a:p>
          </p:txBody>
        </p:sp>
      </p:grpSp>
      <p:sp>
        <p:nvSpPr>
          <p:cNvPr id="33" name="TextBox 33"/>
          <p:cNvSpPr txBox="1"/>
          <p:nvPr/>
        </p:nvSpPr>
        <p:spPr>
          <a:xfrm>
            <a:off x="9351818" y="8256985"/>
            <a:ext cx="7063154" cy="442429"/>
          </a:xfrm>
          <a:prstGeom prst="rect">
            <a:avLst/>
          </a:prstGeom>
        </p:spPr>
        <p:txBody>
          <a:bodyPr lIns="0" tIns="0" rIns="0" bIns="0" rtlCol="0" anchor="t">
            <a:spAutoFit/>
          </a:bodyPr>
          <a:lstStyle/>
          <a:p>
            <a:pPr>
              <a:lnSpc>
                <a:spcPts val="3840"/>
              </a:lnSpc>
            </a:pPr>
            <a:r>
              <a:rPr lang="en-US" sz="2400" dirty="0">
                <a:solidFill>
                  <a:schemeClr val="bg1"/>
                </a:solidFill>
                <a:latin typeface="Roboto" charset="0"/>
                <a:ea typeface="Roboto" charset="0"/>
              </a:rPr>
              <a:t>DESARROLLO DE UN ANÁLISIS</a:t>
            </a:r>
          </a:p>
        </p:txBody>
      </p:sp>
      <p:pic>
        <p:nvPicPr>
          <p:cNvPr id="36" name="image6.jpeg"/>
          <p:cNvPicPr/>
          <p:nvPr/>
        </p:nvPicPr>
        <p:blipFill>
          <a:blip r:embed="rId2"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extLst>
      <p:ext uri="{BB962C8B-B14F-4D97-AF65-F5344CB8AC3E}">
        <p14:creationId xmlns:p14="http://schemas.microsoft.com/office/powerpoint/2010/main" val="3382461542"/>
      </p:ext>
    </p:extLst>
  </p:cSld>
  <p:clrMapOvr>
    <a:masterClrMapping/>
  </p:clrMapOvr>
  <p:transition spd="slow" advTm="1838"/>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AutoShape 2"/>
          <p:cNvSpPr/>
          <p:nvPr/>
        </p:nvSpPr>
        <p:spPr>
          <a:xfrm flipH="1" flipV="1">
            <a:off x="5426293" y="0"/>
            <a:ext cx="0" cy="10330027"/>
          </a:xfrm>
          <a:prstGeom prst="line">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sp>
      <p:grpSp>
        <p:nvGrpSpPr>
          <p:cNvPr id="3" name="Group 3"/>
          <p:cNvGrpSpPr/>
          <p:nvPr/>
        </p:nvGrpSpPr>
        <p:grpSpPr>
          <a:xfrm>
            <a:off x="8198616" y="6337055"/>
            <a:ext cx="598125" cy="593242"/>
            <a:chOff x="0" y="0"/>
            <a:chExt cx="797500" cy="790990"/>
          </a:xfrm>
        </p:grpSpPr>
        <p:grpSp>
          <p:nvGrpSpPr>
            <p:cNvPr id="4" name="Group 4"/>
            <p:cNvGrpSpPr/>
            <p:nvPr/>
          </p:nvGrpSpPr>
          <p:grpSpPr>
            <a:xfrm>
              <a:off x="0" y="0"/>
              <a:ext cx="797500" cy="79099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6" name="TextBox 6"/>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dirty="0">
                  <a:solidFill>
                    <a:srgbClr val="FEFFFD"/>
                  </a:solidFill>
                  <a:latin typeface="Roboto"/>
                </a:rPr>
                <a:t>3.1</a:t>
              </a:r>
            </a:p>
          </p:txBody>
        </p:sp>
      </p:grpSp>
      <p:grpSp>
        <p:nvGrpSpPr>
          <p:cNvPr id="7" name="Group 7"/>
          <p:cNvGrpSpPr/>
          <p:nvPr/>
        </p:nvGrpSpPr>
        <p:grpSpPr>
          <a:xfrm>
            <a:off x="8198616" y="8247067"/>
            <a:ext cx="598125" cy="593242"/>
            <a:chOff x="0" y="0"/>
            <a:chExt cx="797500" cy="790990"/>
          </a:xfrm>
        </p:grpSpPr>
        <p:grpSp>
          <p:nvGrpSpPr>
            <p:cNvPr id="8" name="Group 8"/>
            <p:cNvGrpSpPr/>
            <p:nvPr/>
          </p:nvGrpSpPr>
          <p:grpSpPr>
            <a:xfrm>
              <a:off x="0" y="0"/>
              <a:ext cx="797500" cy="79099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10" name="TextBox 10"/>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4.1</a:t>
              </a:r>
            </a:p>
          </p:txBody>
        </p:sp>
      </p:grpSp>
      <p:sp>
        <p:nvSpPr>
          <p:cNvPr id="11" name="TextBox 11"/>
          <p:cNvSpPr txBox="1"/>
          <p:nvPr/>
        </p:nvSpPr>
        <p:spPr>
          <a:xfrm>
            <a:off x="8198616" y="1081076"/>
            <a:ext cx="7063154" cy="605935"/>
          </a:xfrm>
          <a:prstGeom prst="rect">
            <a:avLst/>
          </a:prstGeom>
        </p:spPr>
        <p:txBody>
          <a:bodyPr lIns="0" tIns="0" rIns="0" bIns="0" rtlCol="0" anchor="t">
            <a:spAutoFit/>
          </a:bodyPr>
          <a:lstStyle/>
          <a:p>
            <a:pPr>
              <a:lnSpc>
                <a:spcPts val="5120"/>
              </a:lnSpc>
            </a:pPr>
            <a:r>
              <a:rPr lang="en-US" sz="3600" dirty="0">
                <a:solidFill>
                  <a:schemeClr val="bg1"/>
                </a:solidFill>
                <a:latin typeface="Roboto" charset="0"/>
                <a:ea typeface="Roboto" charset="0"/>
              </a:rPr>
              <a:t>CONCEPTO DEL BIG DATA</a:t>
            </a:r>
          </a:p>
        </p:txBody>
      </p:sp>
      <p:sp>
        <p:nvSpPr>
          <p:cNvPr id="12" name="TextBox 12"/>
          <p:cNvSpPr txBox="1"/>
          <p:nvPr/>
        </p:nvSpPr>
        <p:spPr>
          <a:xfrm>
            <a:off x="8198616" y="3098154"/>
            <a:ext cx="8446374" cy="654025"/>
          </a:xfrm>
          <a:prstGeom prst="rect">
            <a:avLst/>
          </a:prstGeom>
        </p:spPr>
        <p:txBody>
          <a:bodyPr wrap="square" lIns="0" tIns="0" rIns="0" bIns="0" rtlCol="0" anchor="t">
            <a:spAutoFit/>
          </a:bodyPr>
          <a:lstStyle/>
          <a:p>
            <a:pPr>
              <a:lnSpc>
                <a:spcPts val="5120"/>
              </a:lnSpc>
            </a:pPr>
            <a:r>
              <a:rPr lang="en-US" sz="3600" dirty="0">
                <a:solidFill>
                  <a:schemeClr val="bg1"/>
                </a:solidFill>
                <a:latin typeface="Roboto" charset="0"/>
                <a:ea typeface="Roboto" charset="0"/>
              </a:rPr>
              <a:t> GESTIÓN Y ORGANIZACIÓN</a:t>
            </a:r>
          </a:p>
        </p:txBody>
      </p:sp>
      <p:sp>
        <p:nvSpPr>
          <p:cNvPr id="13" name="TextBox 13"/>
          <p:cNvSpPr txBox="1"/>
          <p:nvPr/>
        </p:nvSpPr>
        <p:spPr>
          <a:xfrm>
            <a:off x="8198616" y="5269702"/>
            <a:ext cx="7063154" cy="605935"/>
          </a:xfrm>
          <a:prstGeom prst="rect">
            <a:avLst/>
          </a:prstGeom>
        </p:spPr>
        <p:txBody>
          <a:bodyPr lIns="0" tIns="0" rIns="0" bIns="0" rtlCol="0" anchor="t">
            <a:spAutoFit/>
          </a:bodyPr>
          <a:lstStyle/>
          <a:p>
            <a:pPr>
              <a:lnSpc>
                <a:spcPts val="5120"/>
              </a:lnSpc>
            </a:pPr>
            <a:r>
              <a:rPr lang="en-US" sz="3600">
                <a:solidFill>
                  <a:schemeClr val="bg1"/>
                </a:solidFill>
                <a:latin typeface="Roboto" charset="0"/>
                <a:ea typeface="Roboto" charset="0"/>
              </a:rPr>
              <a:t>UTILIDAD EN LAS EMPRESAS</a:t>
            </a:r>
          </a:p>
        </p:txBody>
      </p:sp>
      <p:sp>
        <p:nvSpPr>
          <p:cNvPr id="14" name="TextBox 14"/>
          <p:cNvSpPr txBox="1"/>
          <p:nvPr/>
        </p:nvSpPr>
        <p:spPr>
          <a:xfrm>
            <a:off x="9358314" y="6357946"/>
            <a:ext cx="7063154" cy="442429"/>
          </a:xfrm>
          <a:prstGeom prst="rect">
            <a:avLst/>
          </a:prstGeom>
        </p:spPr>
        <p:txBody>
          <a:bodyPr lIns="0" tIns="0" rIns="0" bIns="0" rtlCol="0" anchor="t">
            <a:spAutoFit/>
          </a:bodyPr>
          <a:lstStyle/>
          <a:p>
            <a:pPr>
              <a:lnSpc>
                <a:spcPts val="3840"/>
              </a:lnSpc>
            </a:pPr>
            <a:r>
              <a:rPr lang="en-US" sz="2400" dirty="0">
                <a:solidFill>
                  <a:schemeClr val="bg1"/>
                </a:solidFill>
                <a:latin typeface="Roboto" charset="0"/>
                <a:ea typeface="Roboto" charset="0"/>
              </a:rPr>
              <a:t>¿POR QUÉ ES TAN IMPORTANTE?</a:t>
            </a:r>
          </a:p>
        </p:txBody>
      </p:sp>
      <p:sp>
        <p:nvSpPr>
          <p:cNvPr id="15" name="TextBox 15"/>
          <p:cNvSpPr txBox="1"/>
          <p:nvPr/>
        </p:nvSpPr>
        <p:spPr>
          <a:xfrm>
            <a:off x="8198616" y="7264862"/>
            <a:ext cx="7063154" cy="605935"/>
          </a:xfrm>
          <a:prstGeom prst="rect">
            <a:avLst/>
          </a:prstGeom>
        </p:spPr>
        <p:txBody>
          <a:bodyPr lIns="0" tIns="0" rIns="0" bIns="0" rtlCol="0" anchor="t">
            <a:spAutoFit/>
          </a:bodyPr>
          <a:lstStyle/>
          <a:p>
            <a:pPr>
              <a:lnSpc>
                <a:spcPts val="5120"/>
              </a:lnSpc>
            </a:pPr>
            <a:r>
              <a:rPr lang="en-US" sz="3600">
                <a:solidFill>
                  <a:schemeClr val="bg1"/>
                </a:solidFill>
                <a:latin typeface="Roboto" charset="0"/>
                <a:ea typeface="Roboto" charset="0"/>
              </a:rPr>
              <a:t>VENTAJAS DEL BIG DATA</a:t>
            </a:r>
          </a:p>
        </p:txBody>
      </p:sp>
      <p:sp>
        <p:nvSpPr>
          <p:cNvPr id="16" name="TextBox 16"/>
          <p:cNvSpPr txBox="1"/>
          <p:nvPr/>
        </p:nvSpPr>
        <p:spPr>
          <a:xfrm>
            <a:off x="287394" y="192877"/>
            <a:ext cx="934871" cy="10094123"/>
          </a:xfrm>
          <a:prstGeom prst="rect">
            <a:avLst/>
          </a:prstGeom>
        </p:spPr>
        <p:txBody>
          <a:bodyPr vert="wordArtVert" wrap="square" lIns="0" tIns="0" rIns="0" bIns="0" rtlCol="0" anchor="ctr">
            <a:spAutoFit/>
          </a:bodyPr>
          <a:lstStyle/>
          <a:p>
            <a:pPr>
              <a:lnSpc>
                <a:spcPts val="7182"/>
              </a:lnSpc>
            </a:pPr>
            <a:r>
              <a:rPr lang="es-ES" sz="5400" b="1" dirty="0">
                <a:latin typeface="Roboto" charset="0"/>
                <a:ea typeface="Roboto" charset="0"/>
              </a:rPr>
              <a:t>CONTENIDOS</a:t>
            </a:r>
          </a:p>
        </p:txBody>
      </p:sp>
      <p:grpSp>
        <p:nvGrpSpPr>
          <p:cNvPr id="17" name="Group 17"/>
          <p:cNvGrpSpPr/>
          <p:nvPr/>
        </p:nvGrpSpPr>
        <p:grpSpPr>
          <a:xfrm>
            <a:off x="4577984" y="7115481"/>
            <a:ext cx="1905000" cy="1516691"/>
            <a:chOff x="0" y="0"/>
            <a:chExt cx="2540000" cy="2022255"/>
          </a:xfrm>
        </p:grpSpPr>
        <p:grpSp>
          <p:nvGrpSpPr>
            <p:cNvPr id="18" name="Group 18"/>
            <p:cNvGrpSpPr/>
            <p:nvPr/>
          </p:nvGrpSpPr>
          <p:grpSpPr>
            <a:xfrm>
              <a:off x="0" y="0"/>
              <a:ext cx="2540000" cy="2022255"/>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0" name="TextBox 20"/>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4</a:t>
              </a:r>
            </a:p>
          </p:txBody>
        </p:sp>
      </p:grpSp>
      <p:grpSp>
        <p:nvGrpSpPr>
          <p:cNvPr id="21" name="Group 21"/>
          <p:cNvGrpSpPr/>
          <p:nvPr/>
        </p:nvGrpSpPr>
        <p:grpSpPr>
          <a:xfrm>
            <a:off x="4519513" y="667380"/>
            <a:ext cx="1905000" cy="1516691"/>
            <a:chOff x="0" y="0"/>
            <a:chExt cx="2540000" cy="2022255"/>
          </a:xfrm>
        </p:grpSpPr>
        <p:grpSp>
          <p:nvGrpSpPr>
            <p:cNvPr id="22" name="Group 22"/>
            <p:cNvGrpSpPr/>
            <p:nvPr/>
          </p:nvGrpSpPr>
          <p:grpSpPr>
            <a:xfrm>
              <a:off x="0" y="0"/>
              <a:ext cx="2540000" cy="2022255"/>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4" name="TextBox 24"/>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1</a:t>
              </a:r>
            </a:p>
          </p:txBody>
        </p:sp>
      </p:grpSp>
      <p:grpSp>
        <p:nvGrpSpPr>
          <p:cNvPr id="25" name="Group 25"/>
          <p:cNvGrpSpPr/>
          <p:nvPr/>
        </p:nvGrpSpPr>
        <p:grpSpPr>
          <a:xfrm>
            <a:off x="4577984" y="2706204"/>
            <a:ext cx="1905000" cy="1516691"/>
            <a:chOff x="0" y="0"/>
            <a:chExt cx="2540000" cy="2022255"/>
          </a:xfrm>
        </p:grpSpPr>
        <p:grpSp>
          <p:nvGrpSpPr>
            <p:cNvPr id="26" name="Group 26"/>
            <p:cNvGrpSpPr/>
            <p:nvPr/>
          </p:nvGrpSpPr>
          <p:grpSpPr>
            <a:xfrm>
              <a:off x="0" y="0"/>
              <a:ext cx="2540000" cy="2022255"/>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8" name="TextBox 28"/>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2</a:t>
              </a:r>
            </a:p>
          </p:txBody>
        </p:sp>
      </p:grpSp>
      <p:grpSp>
        <p:nvGrpSpPr>
          <p:cNvPr id="29" name="Group 29"/>
          <p:cNvGrpSpPr/>
          <p:nvPr/>
        </p:nvGrpSpPr>
        <p:grpSpPr>
          <a:xfrm>
            <a:off x="4577984" y="4877751"/>
            <a:ext cx="1905000" cy="1516691"/>
            <a:chOff x="0" y="0"/>
            <a:chExt cx="2540000" cy="2022255"/>
          </a:xfrm>
        </p:grpSpPr>
        <p:grpSp>
          <p:nvGrpSpPr>
            <p:cNvPr id="30" name="Group 30"/>
            <p:cNvGrpSpPr/>
            <p:nvPr/>
          </p:nvGrpSpPr>
          <p:grpSpPr>
            <a:xfrm>
              <a:off x="0" y="0"/>
              <a:ext cx="2540000" cy="2022255"/>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32" name="TextBox 32"/>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3</a:t>
              </a:r>
            </a:p>
          </p:txBody>
        </p:sp>
      </p:grpSp>
      <p:sp>
        <p:nvSpPr>
          <p:cNvPr id="33" name="TextBox 33"/>
          <p:cNvSpPr txBox="1"/>
          <p:nvPr/>
        </p:nvSpPr>
        <p:spPr>
          <a:xfrm>
            <a:off x="9351818" y="8256985"/>
            <a:ext cx="7063154" cy="442429"/>
          </a:xfrm>
          <a:prstGeom prst="rect">
            <a:avLst/>
          </a:prstGeom>
        </p:spPr>
        <p:txBody>
          <a:bodyPr lIns="0" tIns="0" rIns="0" bIns="0" rtlCol="0" anchor="t">
            <a:spAutoFit/>
          </a:bodyPr>
          <a:lstStyle/>
          <a:p>
            <a:pPr>
              <a:lnSpc>
                <a:spcPts val="3840"/>
              </a:lnSpc>
            </a:pPr>
            <a:r>
              <a:rPr lang="en-US" sz="2400" dirty="0">
                <a:solidFill>
                  <a:schemeClr val="bg1"/>
                </a:solidFill>
                <a:latin typeface="Roboto" charset="0"/>
                <a:ea typeface="Roboto" charset="0"/>
              </a:rPr>
              <a:t>DESARROLLO DE UN ANÁLISIS</a:t>
            </a:r>
          </a:p>
        </p:txBody>
      </p:sp>
      <p:pic>
        <p:nvPicPr>
          <p:cNvPr id="36" name="image6.jpeg"/>
          <p:cNvPicPr/>
          <p:nvPr/>
        </p:nvPicPr>
        <p:blipFill>
          <a:blip r:embed="rId2"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cSld>
  <p:clrMapOvr>
    <a:masterClrMapping/>
  </p:clrMapOvr>
  <p:transition spd="slow" advTm="1838"/>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82000"/>
          </a:schemeClr>
        </a:solidFill>
        <a:effectLst/>
      </p:bgPr>
    </p:bg>
    <p:spTree>
      <p:nvGrpSpPr>
        <p:cNvPr id="1" name=""/>
        <p:cNvGrpSpPr/>
        <p:nvPr/>
      </p:nvGrpSpPr>
      <p:grpSpPr>
        <a:xfrm>
          <a:off x="0" y="0"/>
          <a:ext cx="0" cy="0"/>
          <a:chOff x="0" y="0"/>
          <a:chExt cx="0" cy="0"/>
        </a:xfrm>
      </p:grpSpPr>
      <p:grpSp>
        <p:nvGrpSpPr>
          <p:cNvPr id="43" name="Grupo 42">
            <a:extLst>
              <a:ext uri="{FF2B5EF4-FFF2-40B4-BE49-F238E27FC236}">
                <a16:creationId xmlns:a16="http://schemas.microsoft.com/office/drawing/2014/main" id="{D610FC5A-CD68-9F31-88EA-3C9C73D5CF00}"/>
              </a:ext>
            </a:extLst>
          </p:cNvPr>
          <p:cNvGrpSpPr/>
          <p:nvPr/>
        </p:nvGrpSpPr>
        <p:grpSpPr>
          <a:xfrm>
            <a:off x="4667250" y="1255068"/>
            <a:ext cx="8953500" cy="7505700"/>
            <a:chOff x="8999984" y="606996"/>
            <a:chExt cx="8953500" cy="7505700"/>
          </a:xfrm>
        </p:grpSpPr>
        <p:pic>
          <p:nvPicPr>
            <p:cNvPr id="6" name="Imagen 5">
              <a:extLst>
                <a:ext uri="{FF2B5EF4-FFF2-40B4-BE49-F238E27FC236}">
                  <a16:creationId xmlns:a16="http://schemas.microsoft.com/office/drawing/2014/main" id="{EAD826CD-54BB-DD5E-C636-D2A57D0B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9984" y="606996"/>
              <a:ext cx="8953500" cy="7505700"/>
            </a:xfrm>
            <a:prstGeom prst="rect">
              <a:avLst/>
            </a:prstGeom>
            <a:solidFill>
              <a:schemeClr val="bg2"/>
            </a:solidFill>
            <a:scene3d>
              <a:camera prst="orthographicFront"/>
              <a:lightRig rig="threePt" dir="t"/>
            </a:scene3d>
            <a:sp3d extrusionH="76200">
              <a:bevelB w="139700" prst="cross"/>
              <a:extrusionClr>
                <a:schemeClr val="bg2"/>
              </a:extrusionClr>
            </a:sp3d>
          </p:spPr>
        </p:pic>
        <p:grpSp>
          <p:nvGrpSpPr>
            <p:cNvPr id="42" name="Grupo 41">
              <a:extLst>
                <a:ext uri="{FF2B5EF4-FFF2-40B4-BE49-F238E27FC236}">
                  <a16:creationId xmlns:a16="http://schemas.microsoft.com/office/drawing/2014/main" id="{C0D60AE8-93E1-FFB1-F129-0ECF11381D86}"/>
                </a:ext>
              </a:extLst>
            </p:cNvPr>
            <p:cNvGrpSpPr/>
            <p:nvPr/>
          </p:nvGrpSpPr>
          <p:grpSpPr>
            <a:xfrm>
              <a:off x="10656168" y="821403"/>
              <a:ext cx="7151982" cy="7142571"/>
              <a:chOff x="10656168" y="821403"/>
              <a:chExt cx="7151982" cy="7142571"/>
            </a:xfrm>
          </p:grpSpPr>
          <p:grpSp>
            <p:nvGrpSpPr>
              <p:cNvPr id="15" name="Grupo 14">
                <a:extLst>
                  <a:ext uri="{FF2B5EF4-FFF2-40B4-BE49-F238E27FC236}">
                    <a16:creationId xmlns:a16="http://schemas.microsoft.com/office/drawing/2014/main" id="{C87055DE-8F73-03D8-B030-CBB578DE8D7E}"/>
                  </a:ext>
                </a:extLst>
              </p:cNvPr>
              <p:cNvGrpSpPr/>
              <p:nvPr/>
            </p:nvGrpSpPr>
            <p:grpSpPr>
              <a:xfrm>
                <a:off x="11016208" y="6877911"/>
                <a:ext cx="2376264" cy="1080000"/>
                <a:chOff x="11232232" y="6877911"/>
                <a:chExt cx="2160240" cy="1080000"/>
              </a:xfrm>
              <a:solidFill>
                <a:schemeClr val="bg1"/>
              </a:solidFill>
            </p:grpSpPr>
            <p:sp>
              <p:nvSpPr>
                <p:cNvPr id="14" name="Rectángulo: biselado 13">
                  <a:extLst>
                    <a:ext uri="{FF2B5EF4-FFF2-40B4-BE49-F238E27FC236}">
                      <a16:creationId xmlns:a16="http://schemas.microsoft.com/office/drawing/2014/main" id="{141F3C8D-794D-284D-F52C-7AD557A3FF1F}"/>
                    </a:ext>
                  </a:extLst>
                </p:cNvPr>
                <p:cNvSpPr/>
                <p:nvPr/>
              </p:nvSpPr>
              <p:spPr>
                <a:xfrm>
                  <a:off x="11232232" y="6877911"/>
                  <a:ext cx="2160240" cy="1080000"/>
                </a:xfrm>
                <a:prstGeom prst="bevel">
                  <a:avLst/>
                </a:prstGeom>
                <a:grpFill/>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12" name="CuadroTexto 11">
                  <a:extLst>
                    <a:ext uri="{FF2B5EF4-FFF2-40B4-BE49-F238E27FC236}">
                      <a16:creationId xmlns:a16="http://schemas.microsoft.com/office/drawing/2014/main" id="{E97F9C97-888C-6782-6CDE-668E08F79019}"/>
                    </a:ext>
                  </a:extLst>
                </p:cNvPr>
                <p:cNvSpPr txBox="1"/>
                <p:nvPr/>
              </p:nvSpPr>
              <p:spPr>
                <a:xfrm>
                  <a:off x="11448256" y="7032913"/>
                  <a:ext cx="1728192" cy="738664"/>
                </a:xfrm>
                <a:prstGeom prst="rect">
                  <a:avLst/>
                </a:prstGeom>
                <a:grpFill/>
              </p:spPr>
              <p:txBody>
                <a:bodyPr wrap="square">
                  <a:spAutoFit/>
                </a:bodyPr>
                <a:lstStyle/>
                <a:p>
                  <a:pPr lvl="0" algn="ctr">
                    <a:spcAft>
                      <a:spcPts val="220"/>
                    </a:spcAft>
                    <a:buSzPts val="1000"/>
                    <a:tabLst>
                      <a:tab pos="457200" algn="l"/>
                    </a:tabLst>
                  </a:pPr>
                  <a:r>
                    <a:rPr lang="es-ES" sz="1400" b="1" dirty="0">
                      <a:solidFill>
                        <a:srgbClr val="000000"/>
                      </a:solidFill>
                      <a:effectLst/>
                      <a:latin typeface="Roboto" charset="0"/>
                      <a:ea typeface="Roboto" charset="0"/>
                      <a:cs typeface="Roboto" charset="0"/>
                    </a:rPr>
                    <a:t>Ayudan a comprender el mercado</a:t>
                  </a:r>
                  <a:endParaRPr lang="es-ES" sz="1400" b="1" dirty="0">
                    <a:effectLst/>
                    <a:latin typeface="Roboto" charset="0"/>
                    <a:ea typeface="Roboto" charset="0"/>
                    <a:cs typeface="Roboto" charset="0"/>
                  </a:endParaRPr>
                </a:p>
              </p:txBody>
            </p:sp>
          </p:grpSp>
          <p:grpSp>
            <p:nvGrpSpPr>
              <p:cNvPr id="18" name="Grupo 17">
                <a:extLst>
                  <a:ext uri="{FF2B5EF4-FFF2-40B4-BE49-F238E27FC236}">
                    <a16:creationId xmlns:a16="http://schemas.microsoft.com/office/drawing/2014/main" id="{A3B552D3-97A9-CDFF-5826-5E769A044739}"/>
                  </a:ext>
                </a:extLst>
              </p:cNvPr>
              <p:cNvGrpSpPr/>
              <p:nvPr/>
            </p:nvGrpSpPr>
            <p:grpSpPr>
              <a:xfrm>
                <a:off x="11016208" y="5503540"/>
                <a:ext cx="2376264" cy="1080000"/>
                <a:chOff x="11232232" y="6877911"/>
                <a:chExt cx="2160240" cy="1080000"/>
              </a:xfrm>
              <a:solidFill>
                <a:schemeClr val="bg1"/>
              </a:solidFill>
            </p:grpSpPr>
            <p:sp>
              <p:nvSpPr>
                <p:cNvPr id="19" name="Rectángulo: biselado 18">
                  <a:extLst>
                    <a:ext uri="{FF2B5EF4-FFF2-40B4-BE49-F238E27FC236}">
                      <a16:creationId xmlns:a16="http://schemas.microsoft.com/office/drawing/2014/main" id="{1E7D85B6-A4C6-94A9-D6FD-FC9150B2BB60}"/>
                    </a:ext>
                  </a:extLst>
                </p:cNvPr>
                <p:cNvSpPr/>
                <p:nvPr/>
              </p:nvSpPr>
              <p:spPr>
                <a:xfrm>
                  <a:off x="11232232" y="6877911"/>
                  <a:ext cx="2160240" cy="1080000"/>
                </a:xfrm>
                <a:prstGeom prst="bevel">
                  <a:avLst/>
                </a:prstGeom>
                <a:grpFill/>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20" name="CuadroTexto 19">
                  <a:extLst>
                    <a:ext uri="{FF2B5EF4-FFF2-40B4-BE49-F238E27FC236}">
                      <a16:creationId xmlns:a16="http://schemas.microsoft.com/office/drawing/2014/main" id="{5B6D614C-4AD8-87AB-D9E6-0018B24BD8E8}"/>
                    </a:ext>
                  </a:extLst>
                </p:cNvPr>
                <p:cNvSpPr txBox="1"/>
                <p:nvPr/>
              </p:nvSpPr>
              <p:spPr>
                <a:xfrm>
                  <a:off x="11448257" y="7032913"/>
                  <a:ext cx="1728191" cy="738664"/>
                </a:xfrm>
                <a:prstGeom prst="rect">
                  <a:avLst/>
                </a:prstGeom>
                <a:grpFill/>
              </p:spPr>
              <p:txBody>
                <a:bodyPr wrap="square">
                  <a:spAutoFit/>
                </a:bodyPr>
                <a:lstStyle/>
                <a:p>
                  <a:pPr lvl="0" algn="ctr">
                    <a:spcAft>
                      <a:spcPts val="220"/>
                    </a:spcAft>
                    <a:buSzPts val="1000"/>
                    <a:tabLst>
                      <a:tab pos="457200" algn="l"/>
                    </a:tabLst>
                  </a:pPr>
                  <a:r>
                    <a:rPr lang="es-ES" sz="1400" b="1" dirty="0">
                      <a:solidFill>
                        <a:srgbClr val="000000"/>
                      </a:solidFill>
                      <a:effectLst/>
                      <a:latin typeface="Roboto" charset="0"/>
                      <a:ea typeface="Roboto" charset="0"/>
                      <a:cs typeface="Roboto" charset="0"/>
                    </a:rPr>
                    <a:t>Predicción de resultados mas eficaz</a:t>
                  </a:r>
                  <a:endParaRPr lang="es-ES" sz="1400" b="1" dirty="0">
                    <a:effectLst/>
                    <a:latin typeface="Roboto" charset="0"/>
                    <a:ea typeface="Roboto" charset="0"/>
                    <a:cs typeface="Roboto" charset="0"/>
                  </a:endParaRPr>
                </a:p>
              </p:txBody>
            </p:sp>
          </p:grpSp>
          <p:grpSp>
            <p:nvGrpSpPr>
              <p:cNvPr id="21" name="Grupo 20">
                <a:extLst>
                  <a:ext uri="{FF2B5EF4-FFF2-40B4-BE49-F238E27FC236}">
                    <a16:creationId xmlns:a16="http://schemas.microsoft.com/office/drawing/2014/main" id="{C6421D3E-FBA2-7C98-AA26-B3295CC2B9E2}"/>
                  </a:ext>
                </a:extLst>
              </p:cNvPr>
              <p:cNvGrpSpPr/>
              <p:nvPr/>
            </p:nvGrpSpPr>
            <p:grpSpPr>
              <a:xfrm>
                <a:off x="11016207" y="4129169"/>
                <a:ext cx="2376264" cy="1080000"/>
                <a:chOff x="11232232" y="6877911"/>
                <a:chExt cx="2160240" cy="1080000"/>
              </a:xfrm>
              <a:solidFill>
                <a:schemeClr val="bg1"/>
              </a:solidFill>
            </p:grpSpPr>
            <p:sp>
              <p:nvSpPr>
                <p:cNvPr id="22" name="Rectángulo: biselado 21">
                  <a:extLst>
                    <a:ext uri="{FF2B5EF4-FFF2-40B4-BE49-F238E27FC236}">
                      <a16:creationId xmlns:a16="http://schemas.microsoft.com/office/drawing/2014/main" id="{F878F030-7E95-539F-08B3-B813888A605C}"/>
                    </a:ext>
                  </a:extLst>
                </p:cNvPr>
                <p:cNvSpPr/>
                <p:nvPr/>
              </p:nvSpPr>
              <p:spPr>
                <a:xfrm>
                  <a:off x="11232232" y="6877911"/>
                  <a:ext cx="2160240" cy="1080000"/>
                </a:xfrm>
                <a:prstGeom prst="bevel">
                  <a:avLst/>
                </a:prstGeom>
                <a:grpFill/>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23" name="CuadroTexto 22">
                  <a:extLst>
                    <a:ext uri="{FF2B5EF4-FFF2-40B4-BE49-F238E27FC236}">
                      <a16:creationId xmlns:a16="http://schemas.microsoft.com/office/drawing/2014/main" id="{251DFED4-83A8-3E3B-DE91-90D6EA8B57BC}"/>
                    </a:ext>
                  </a:extLst>
                </p:cNvPr>
                <p:cNvSpPr txBox="1"/>
                <p:nvPr/>
              </p:nvSpPr>
              <p:spPr>
                <a:xfrm>
                  <a:off x="11455822" y="7172732"/>
                  <a:ext cx="1728192" cy="523220"/>
                </a:xfrm>
                <a:prstGeom prst="rect">
                  <a:avLst/>
                </a:prstGeom>
                <a:grpFill/>
              </p:spPr>
              <p:txBody>
                <a:bodyPr wrap="square">
                  <a:spAutoFit/>
                </a:bodyPr>
                <a:lstStyle/>
                <a:p>
                  <a:pPr lvl="0" algn="ctr">
                    <a:spcAft>
                      <a:spcPts val="220"/>
                    </a:spcAft>
                    <a:buSzPts val="1000"/>
                    <a:tabLst>
                      <a:tab pos="457200" algn="l"/>
                    </a:tabLst>
                  </a:pPr>
                  <a:r>
                    <a:rPr lang="es-ES" sz="1400" b="1" dirty="0">
                      <a:solidFill>
                        <a:srgbClr val="000000"/>
                      </a:solidFill>
                      <a:effectLst/>
                      <a:latin typeface="Roboto" charset="0"/>
                      <a:ea typeface="Roboto" charset="0"/>
                      <a:cs typeface="Roboto" charset="0"/>
                    </a:rPr>
                    <a:t>Versatilidad app y toma decisiones</a:t>
                  </a:r>
                  <a:endParaRPr lang="es-ES" sz="1400" b="1" dirty="0">
                    <a:effectLst/>
                    <a:latin typeface="Roboto" charset="0"/>
                    <a:ea typeface="Roboto" charset="0"/>
                    <a:cs typeface="Roboto" charset="0"/>
                  </a:endParaRPr>
                </a:p>
              </p:txBody>
            </p:sp>
          </p:grpSp>
          <p:grpSp>
            <p:nvGrpSpPr>
              <p:cNvPr id="24" name="Grupo 23">
                <a:extLst>
                  <a:ext uri="{FF2B5EF4-FFF2-40B4-BE49-F238E27FC236}">
                    <a16:creationId xmlns:a16="http://schemas.microsoft.com/office/drawing/2014/main" id="{39032B05-E126-6C58-A76C-D39C98D91A09}"/>
                  </a:ext>
                </a:extLst>
              </p:cNvPr>
              <p:cNvGrpSpPr/>
              <p:nvPr/>
            </p:nvGrpSpPr>
            <p:grpSpPr>
              <a:xfrm>
                <a:off x="11016207" y="2855760"/>
                <a:ext cx="2376264" cy="1080000"/>
                <a:chOff x="11232232" y="6877911"/>
                <a:chExt cx="2160240" cy="1080000"/>
              </a:xfrm>
              <a:solidFill>
                <a:schemeClr val="bg1"/>
              </a:solidFill>
            </p:grpSpPr>
            <p:sp>
              <p:nvSpPr>
                <p:cNvPr id="25" name="Rectángulo: biselado 24">
                  <a:extLst>
                    <a:ext uri="{FF2B5EF4-FFF2-40B4-BE49-F238E27FC236}">
                      <a16:creationId xmlns:a16="http://schemas.microsoft.com/office/drawing/2014/main" id="{5674AE58-E2A9-ABCF-B73E-80190A23DBD0}"/>
                    </a:ext>
                  </a:extLst>
                </p:cNvPr>
                <p:cNvSpPr/>
                <p:nvPr/>
              </p:nvSpPr>
              <p:spPr>
                <a:xfrm>
                  <a:off x="11232232" y="6877911"/>
                  <a:ext cx="2160240" cy="1080000"/>
                </a:xfrm>
                <a:prstGeom prst="bevel">
                  <a:avLst/>
                </a:prstGeom>
                <a:grpFill/>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26" name="CuadroTexto 25">
                  <a:extLst>
                    <a:ext uri="{FF2B5EF4-FFF2-40B4-BE49-F238E27FC236}">
                      <a16:creationId xmlns:a16="http://schemas.microsoft.com/office/drawing/2014/main" id="{584727AD-D09B-F77D-4704-51DC9AE9A89B}"/>
                    </a:ext>
                  </a:extLst>
                </p:cNvPr>
                <p:cNvSpPr txBox="1"/>
                <p:nvPr/>
              </p:nvSpPr>
              <p:spPr>
                <a:xfrm>
                  <a:off x="11448256" y="7032913"/>
                  <a:ext cx="1728192" cy="738664"/>
                </a:xfrm>
                <a:prstGeom prst="rect">
                  <a:avLst/>
                </a:prstGeom>
                <a:grpFill/>
              </p:spPr>
              <p:txBody>
                <a:bodyPr wrap="square">
                  <a:spAutoFit/>
                </a:bodyPr>
                <a:lstStyle/>
                <a:p>
                  <a:pPr lvl="0" algn="ctr">
                    <a:spcAft>
                      <a:spcPts val="220"/>
                    </a:spcAft>
                    <a:buSzPts val="1000"/>
                    <a:tabLst>
                      <a:tab pos="457200" algn="l"/>
                    </a:tabLst>
                  </a:pPr>
                  <a:r>
                    <a:rPr lang="es-ES" sz="1400" b="1" dirty="0">
                      <a:solidFill>
                        <a:srgbClr val="000000"/>
                      </a:solidFill>
                      <a:effectLst/>
                      <a:latin typeface="Roboto" charset="0"/>
                      <a:ea typeface="Roboto" charset="0"/>
                      <a:cs typeface="Roboto" charset="0"/>
                    </a:rPr>
                    <a:t>Reducción de  tiempo y costes de procesos</a:t>
                  </a:r>
                  <a:endParaRPr lang="es-ES" sz="1400" b="1" dirty="0">
                    <a:effectLst/>
                    <a:latin typeface="Roboto" charset="0"/>
                    <a:ea typeface="Roboto" charset="0"/>
                    <a:cs typeface="Roboto" charset="0"/>
                  </a:endParaRPr>
                </a:p>
              </p:txBody>
            </p:sp>
          </p:grpSp>
          <p:sp>
            <p:nvSpPr>
              <p:cNvPr id="27" name="Cubo 26">
                <a:extLst>
                  <a:ext uri="{FF2B5EF4-FFF2-40B4-BE49-F238E27FC236}">
                    <a16:creationId xmlns:a16="http://schemas.microsoft.com/office/drawing/2014/main" id="{9B82E9F4-6D6D-2817-4601-98267A2C7BDE}"/>
                  </a:ext>
                </a:extLst>
              </p:cNvPr>
              <p:cNvSpPr/>
              <p:nvPr/>
            </p:nvSpPr>
            <p:spPr>
              <a:xfrm>
                <a:off x="10656168" y="821403"/>
                <a:ext cx="5904656" cy="841009"/>
              </a:xfrm>
              <a:prstGeom prst="cube">
                <a:avLst>
                  <a:gd name="adj" fmla="val 28624"/>
                </a:avLst>
              </a:prstGeom>
              <a:gradFill flip="none" rotWithShape="1">
                <a:gsLst>
                  <a:gs pos="0">
                    <a:schemeClr val="accent1">
                      <a:lumMod val="60000"/>
                      <a:lumOff val="40000"/>
                    </a:schemeClr>
                  </a:gs>
                  <a:gs pos="75000">
                    <a:schemeClr val="accent1"/>
                  </a:gs>
                  <a:gs pos="50000">
                    <a:schemeClr val="accent1">
                      <a:lumMod val="0"/>
                      <a:lumOff val="100000"/>
                    </a:schemeClr>
                  </a:gs>
                  <a:gs pos="100000">
                    <a:schemeClr val="accent1">
                      <a:lumMod val="100000"/>
                    </a:schemeClr>
                  </a:gs>
                </a:gsLst>
                <a:path path="circle">
                  <a:fillToRect l="50000" t="-80000" r="50000" b="180000"/>
                </a:path>
                <a:tileRect/>
              </a:gradFill>
              <a:effectLst>
                <a:outerShdw blurRad="76200" dir="18900000" sy="23000" kx="-1200000" algn="bl" rotWithShape="0">
                  <a:prstClr val="black">
                    <a:alpha val="20000"/>
                  </a:prstClr>
                </a:outerShdw>
                <a:softEdge rad="0"/>
              </a:effectLst>
            </p:spPr>
            <p:style>
              <a:lnRef idx="1">
                <a:schemeClr val="dk1"/>
              </a:lnRef>
              <a:fillRef idx="2">
                <a:schemeClr val="dk1"/>
              </a:fillRef>
              <a:effectRef idx="1">
                <a:schemeClr val="dk1"/>
              </a:effectRef>
              <a:fontRef idx="minor">
                <a:schemeClr val="dk1"/>
              </a:fontRef>
            </p:style>
            <p:txBody>
              <a:bodyPr rtlCol="0" anchor="ctr"/>
              <a:lstStyle/>
              <a:p>
                <a:pPr lvl="0" algn="ctr">
                  <a:spcAft>
                    <a:spcPts val="220"/>
                  </a:spcAft>
                  <a:buSzPts val="1000"/>
                  <a:tabLst>
                    <a:tab pos="457200" algn="l"/>
                  </a:tabLst>
                </a:pPr>
                <a:r>
                  <a:rPr lang="es-ES" sz="3600" dirty="0">
                    <a:solidFill>
                      <a:srgbClr val="000000"/>
                    </a:solidFill>
                    <a:effectLst/>
                    <a:latin typeface="Roboto" charset="0"/>
                    <a:ea typeface="Roboto" charset="0"/>
                    <a:cs typeface="Roboto" charset="0"/>
                  </a:rPr>
                  <a:t>Ventajas del </a:t>
                </a:r>
                <a:r>
                  <a:rPr lang="es-ES" sz="3600" dirty="0">
                    <a:solidFill>
                      <a:schemeClr val="tx2"/>
                    </a:solidFill>
                    <a:effectLst/>
                    <a:latin typeface="Roboto" charset="0"/>
                    <a:ea typeface="Roboto" charset="0"/>
                    <a:cs typeface="Roboto" charset="0"/>
                  </a:rPr>
                  <a:t>Big Data</a:t>
                </a:r>
              </a:p>
            </p:txBody>
          </p:sp>
          <p:grpSp>
            <p:nvGrpSpPr>
              <p:cNvPr id="28" name="Grupo 27">
                <a:extLst>
                  <a:ext uri="{FF2B5EF4-FFF2-40B4-BE49-F238E27FC236}">
                    <a16:creationId xmlns:a16="http://schemas.microsoft.com/office/drawing/2014/main" id="{2B258B57-085E-C0F3-A39A-06628E5F75FD}"/>
                  </a:ext>
                </a:extLst>
              </p:cNvPr>
              <p:cNvGrpSpPr/>
              <p:nvPr/>
            </p:nvGrpSpPr>
            <p:grpSpPr>
              <a:xfrm>
                <a:off x="15431886" y="2790888"/>
                <a:ext cx="2376264" cy="1080000"/>
                <a:chOff x="11232232" y="6877911"/>
                <a:chExt cx="2160240" cy="1080000"/>
              </a:xfrm>
            </p:grpSpPr>
            <p:sp>
              <p:nvSpPr>
                <p:cNvPr id="29" name="Rectángulo: biselado 28">
                  <a:extLst>
                    <a:ext uri="{FF2B5EF4-FFF2-40B4-BE49-F238E27FC236}">
                      <a16:creationId xmlns:a16="http://schemas.microsoft.com/office/drawing/2014/main" id="{C57B8782-A8E8-CBEF-0B95-0C62217A12E6}"/>
                    </a:ext>
                  </a:extLst>
                </p:cNvPr>
                <p:cNvSpPr/>
                <p:nvPr/>
              </p:nvSpPr>
              <p:spPr>
                <a:xfrm>
                  <a:off x="11232232" y="6877911"/>
                  <a:ext cx="2160240" cy="1080000"/>
                </a:xfrm>
                <a:prstGeom prst="bevel">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30" name="CuadroTexto 29">
                  <a:extLst>
                    <a:ext uri="{FF2B5EF4-FFF2-40B4-BE49-F238E27FC236}">
                      <a16:creationId xmlns:a16="http://schemas.microsoft.com/office/drawing/2014/main" id="{9FB593A7-3C7F-4353-DFC9-2BF0EA5D1B56}"/>
                    </a:ext>
                  </a:extLst>
                </p:cNvPr>
                <p:cNvSpPr txBox="1"/>
                <p:nvPr/>
              </p:nvSpPr>
              <p:spPr>
                <a:xfrm>
                  <a:off x="11448256" y="7032913"/>
                  <a:ext cx="1728192" cy="738664"/>
                </a:xfrm>
                <a:prstGeom prst="rect">
                  <a:avLst/>
                </a:prstGeom>
                <a:noFill/>
              </p:spPr>
              <p:txBody>
                <a:bodyPr wrap="square">
                  <a:spAutoFit/>
                </a:bodyPr>
                <a:lstStyle/>
                <a:p>
                  <a:pPr lvl="0" algn="ctr">
                    <a:spcAft>
                      <a:spcPts val="220"/>
                    </a:spcAft>
                    <a:buSzPts val="1000"/>
                    <a:tabLst>
                      <a:tab pos="457200" algn="l"/>
                    </a:tabLst>
                  </a:pPr>
                  <a:r>
                    <a:rPr lang="es-ES" sz="1400" b="1" dirty="0">
                      <a:solidFill>
                        <a:srgbClr val="000000"/>
                      </a:solidFill>
                      <a:effectLst/>
                      <a:latin typeface="Roboto" panose="02000000000000000000" pitchFamily="2" charset="0"/>
                      <a:ea typeface="Roboto" panose="02000000000000000000" pitchFamily="2" charset="0"/>
                      <a:cs typeface="Roboto" panose="02000000000000000000" pitchFamily="2" charset="0"/>
                    </a:rPr>
                    <a:t>Privacidad y seguridad datos personales</a:t>
                  </a:r>
                  <a:endParaRPr lang="es-ES" sz="1400" b="1" dirty="0">
                    <a:effectLst/>
                    <a:latin typeface="Roboto" panose="02000000000000000000" pitchFamily="2" charset="0"/>
                    <a:ea typeface="Roboto" panose="02000000000000000000" pitchFamily="2" charset="0"/>
                    <a:cs typeface="Roboto" panose="02000000000000000000" pitchFamily="2" charset="0"/>
                  </a:endParaRPr>
                </a:p>
              </p:txBody>
            </p:sp>
          </p:grpSp>
          <p:sp>
            <p:nvSpPr>
              <p:cNvPr id="32" name="Rectángulo: biselado 31">
                <a:extLst>
                  <a:ext uri="{FF2B5EF4-FFF2-40B4-BE49-F238E27FC236}">
                    <a16:creationId xmlns:a16="http://schemas.microsoft.com/office/drawing/2014/main" id="{CC96F09D-16A3-27E1-8A08-0425B4A2ADF0}"/>
                  </a:ext>
                </a:extLst>
              </p:cNvPr>
              <p:cNvSpPr/>
              <p:nvPr/>
            </p:nvSpPr>
            <p:spPr>
              <a:xfrm>
                <a:off x="15431886" y="4150965"/>
                <a:ext cx="2376264" cy="1080000"/>
              </a:xfrm>
              <a:prstGeom prst="beve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 sz="1400" b="1" dirty="0">
                    <a:effectLst/>
                    <a:latin typeface="Roboto" charset="0"/>
                    <a:ea typeface="Roboto" charset="0"/>
                    <a:cs typeface="Roboto" charset="0"/>
                  </a:rPr>
                  <a:t>Costes de infraestructura y almacenamiento</a:t>
                </a:r>
                <a:endParaRPr lang="es-ES" sz="1400" b="1" dirty="0">
                  <a:latin typeface="Roboto" charset="0"/>
                  <a:ea typeface="Roboto" charset="0"/>
                  <a:cs typeface="Roboto" charset="0"/>
                </a:endParaRPr>
              </a:p>
            </p:txBody>
          </p:sp>
          <p:grpSp>
            <p:nvGrpSpPr>
              <p:cNvPr id="36" name="Grupo 35">
                <a:extLst>
                  <a:ext uri="{FF2B5EF4-FFF2-40B4-BE49-F238E27FC236}">
                    <a16:creationId xmlns:a16="http://schemas.microsoft.com/office/drawing/2014/main" id="{D80AA475-2AF2-3D08-A731-42459F2819E4}"/>
                  </a:ext>
                </a:extLst>
              </p:cNvPr>
              <p:cNvGrpSpPr/>
              <p:nvPr/>
            </p:nvGrpSpPr>
            <p:grpSpPr>
              <a:xfrm>
                <a:off x="15431063" y="5503540"/>
                <a:ext cx="2376264" cy="1080000"/>
                <a:chOff x="11232232" y="6877911"/>
                <a:chExt cx="2160240" cy="1080000"/>
              </a:xfrm>
            </p:grpSpPr>
            <p:sp>
              <p:nvSpPr>
                <p:cNvPr id="37" name="Rectángulo: biselado 36">
                  <a:extLst>
                    <a:ext uri="{FF2B5EF4-FFF2-40B4-BE49-F238E27FC236}">
                      <a16:creationId xmlns:a16="http://schemas.microsoft.com/office/drawing/2014/main" id="{45773798-B022-CEC3-0D6E-B4B5D525DF28}"/>
                    </a:ext>
                  </a:extLst>
                </p:cNvPr>
                <p:cNvSpPr/>
                <p:nvPr/>
              </p:nvSpPr>
              <p:spPr>
                <a:xfrm>
                  <a:off x="11232232" y="6877911"/>
                  <a:ext cx="2160240" cy="1080000"/>
                </a:xfrm>
                <a:prstGeom prst="bevel">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38" name="CuadroTexto 37">
                  <a:extLst>
                    <a:ext uri="{FF2B5EF4-FFF2-40B4-BE49-F238E27FC236}">
                      <a16:creationId xmlns:a16="http://schemas.microsoft.com/office/drawing/2014/main" id="{89D5733B-1C3C-4261-C3A0-4AB7E539BBE2}"/>
                    </a:ext>
                  </a:extLst>
                </p:cNvPr>
                <p:cNvSpPr txBox="1"/>
                <p:nvPr/>
              </p:nvSpPr>
              <p:spPr>
                <a:xfrm>
                  <a:off x="11448256" y="7032913"/>
                  <a:ext cx="1728192" cy="738664"/>
                </a:xfrm>
                <a:prstGeom prst="rect">
                  <a:avLst/>
                </a:prstGeom>
                <a:noFill/>
              </p:spPr>
              <p:txBody>
                <a:bodyPr wrap="square">
                  <a:spAutoFit/>
                </a:bodyPr>
                <a:lstStyle/>
                <a:p>
                  <a:pPr lvl="0" algn="ctr">
                    <a:spcAft>
                      <a:spcPts val="220"/>
                    </a:spcAft>
                    <a:buSzPts val="1000"/>
                    <a:tabLst>
                      <a:tab pos="457200" algn="l"/>
                    </a:tabLst>
                  </a:pPr>
                  <a:r>
                    <a:rPr lang="es-ES" sz="1400" b="1" dirty="0">
                      <a:solidFill>
                        <a:srgbClr val="000000"/>
                      </a:solidFill>
                      <a:effectLst/>
                      <a:latin typeface="Roboto" charset="0"/>
                      <a:ea typeface="Roboto" charset="0"/>
                      <a:cs typeface="Roboto" charset="0"/>
                    </a:rPr>
                    <a:t>Calidad y confiabilidad de los datos</a:t>
                  </a:r>
                  <a:endParaRPr lang="es-ES" sz="1400" b="1" dirty="0">
                    <a:effectLst/>
                    <a:latin typeface="Roboto" charset="0"/>
                    <a:ea typeface="Roboto" charset="0"/>
                    <a:cs typeface="Roboto" charset="0"/>
                  </a:endParaRPr>
                </a:p>
              </p:txBody>
            </p:sp>
          </p:grpSp>
          <p:grpSp>
            <p:nvGrpSpPr>
              <p:cNvPr id="39" name="Grupo 38">
                <a:extLst>
                  <a:ext uri="{FF2B5EF4-FFF2-40B4-BE49-F238E27FC236}">
                    <a16:creationId xmlns:a16="http://schemas.microsoft.com/office/drawing/2014/main" id="{CE01BA9F-BA8E-46DE-4C45-78A660AE88AC}"/>
                  </a:ext>
                </a:extLst>
              </p:cNvPr>
              <p:cNvGrpSpPr/>
              <p:nvPr/>
            </p:nvGrpSpPr>
            <p:grpSpPr>
              <a:xfrm>
                <a:off x="15431063" y="6883974"/>
                <a:ext cx="2376264" cy="1080000"/>
                <a:chOff x="11232232" y="6877911"/>
                <a:chExt cx="2160240" cy="1080000"/>
              </a:xfrm>
            </p:grpSpPr>
            <p:sp>
              <p:nvSpPr>
                <p:cNvPr id="40" name="Rectángulo: biselado 39">
                  <a:extLst>
                    <a:ext uri="{FF2B5EF4-FFF2-40B4-BE49-F238E27FC236}">
                      <a16:creationId xmlns:a16="http://schemas.microsoft.com/office/drawing/2014/main" id="{3D06128D-CC7D-76CD-BCE6-4D2387596FB8}"/>
                    </a:ext>
                  </a:extLst>
                </p:cNvPr>
                <p:cNvSpPr/>
                <p:nvPr/>
              </p:nvSpPr>
              <p:spPr>
                <a:xfrm>
                  <a:off x="11232232" y="6877911"/>
                  <a:ext cx="2160240" cy="1080000"/>
                </a:xfrm>
                <a:prstGeom prst="bevel">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s-ES"/>
                </a:p>
              </p:txBody>
            </p:sp>
            <p:sp>
              <p:nvSpPr>
                <p:cNvPr id="41" name="CuadroTexto 40">
                  <a:extLst>
                    <a:ext uri="{FF2B5EF4-FFF2-40B4-BE49-F238E27FC236}">
                      <a16:creationId xmlns:a16="http://schemas.microsoft.com/office/drawing/2014/main" id="{D098743B-9F72-6709-A322-C4F6DE7CC199}"/>
                    </a:ext>
                  </a:extLst>
                </p:cNvPr>
                <p:cNvSpPr txBox="1"/>
                <p:nvPr/>
              </p:nvSpPr>
              <p:spPr>
                <a:xfrm>
                  <a:off x="11403878" y="7132571"/>
                  <a:ext cx="1728192" cy="523220"/>
                </a:xfrm>
                <a:prstGeom prst="rect">
                  <a:avLst/>
                </a:prstGeom>
                <a:noFill/>
              </p:spPr>
              <p:txBody>
                <a:bodyPr wrap="square">
                  <a:spAutoFit/>
                </a:bodyPr>
                <a:lstStyle/>
                <a:p>
                  <a:pPr lvl="0" algn="ctr">
                    <a:spcAft>
                      <a:spcPts val="220"/>
                    </a:spcAft>
                    <a:buSzPts val="1000"/>
                    <a:tabLst>
                      <a:tab pos="457200" algn="l"/>
                    </a:tabLst>
                  </a:pPr>
                  <a:r>
                    <a:rPr lang="es-ES" sz="1400" b="1" dirty="0">
                      <a:solidFill>
                        <a:srgbClr val="000000"/>
                      </a:solidFill>
                      <a:effectLst/>
                      <a:latin typeface="Roboto" charset="0"/>
                      <a:ea typeface="Roboto" charset="0"/>
                      <a:cs typeface="Roboto" charset="0"/>
                    </a:rPr>
                    <a:t>Falta de integración con todas las áreas</a:t>
                  </a:r>
                  <a:endParaRPr lang="es-ES" sz="1400" b="1" dirty="0">
                    <a:effectLst/>
                    <a:latin typeface="Roboto" charset="0"/>
                    <a:ea typeface="Roboto" charset="0"/>
                    <a:cs typeface="Roboto" charset="0"/>
                  </a:endParaRPr>
                </a:p>
              </p:txBody>
            </p:sp>
          </p:grpSp>
        </p:grpSp>
      </p:grpSp>
      <p:grpSp>
        <p:nvGrpSpPr>
          <p:cNvPr id="56" name="Grupo 55">
            <a:extLst>
              <a:ext uri="{FF2B5EF4-FFF2-40B4-BE49-F238E27FC236}">
                <a16:creationId xmlns:a16="http://schemas.microsoft.com/office/drawing/2014/main" id="{E7546A51-1130-A574-2262-7C39752D5EF0}"/>
              </a:ext>
            </a:extLst>
          </p:cNvPr>
          <p:cNvGrpSpPr/>
          <p:nvPr/>
        </p:nvGrpSpPr>
        <p:grpSpPr>
          <a:xfrm>
            <a:off x="0" y="-61875"/>
            <a:ext cx="18288000" cy="10348875"/>
            <a:chOff x="0" y="-61875"/>
            <a:chExt cx="18288000" cy="10348875"/>
          </a:xfrm>
        </p:grpSpPr>
        <p:pic>
          <p:nvPicPr>
            <p:cNvPr id="46" name="Imagen 45">
              <a:extLst>
                <a:ext uri="{FF2B5EF4-FFF2-40B4-BE49-F238E27FC236}">
                  <a16:creationId xmlns:a16="http://schemas.microsoft.com/office/drawing/2014/main" id="{1EF9DC5C-B046-45A0-552A-1F664072B20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r="56300"/>
            <a:stretch/>
          </p:blipFill>
          <p:spPr>
            <a:xfrm>
              <a:off x="0" y="0"/>
              <a:ext cx="4667250" cy="10287000"/>
            </a:xfrm>
            <a:prstGeom prst="rect">
              <a:avLst/>
            </a:prstGeom>
          </p:spPr>
        </p:pic>
        <p:pic>
          <p:nvPicPr>
            <p:cNvPr id="49" name="Imagen 48">
              <a:extLst>
                <a:ext uri="{FF2B5EF4-FFF2-40B4-BE49-F238E27FC236}">
                  <a16:creationId xmlns:a16="http://schemas.microsoft.com/office/drawing/2014/main" id="{D6C913EA-F8DC-BBC6-8352-D483FEE8E6CF}"/>
                </a:ext>
              </a:extLst>
            </p:cNvPr>
            <p:cNvPicPr>
              <a:picLocks noChangeAspect="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43306"/>
            <a:stretch/>
          </p:blipFill>
          <p:spPr>
            <a:xfrm>
              <a:off x="13620750" y="0"/>
              <a:ext cx="4667250" cy="10287000"/>
            </a:xfrm>
            <a:prstGeom prst="rect">
              <a:avLst/>
            </a:prstGeom>
          </p:spPr>
        </p:pic>
        <p:pic>
          <p:nvPicPr>
            <p:cNvPr id="52" name="Imagen 51">
              <a:extLst>
                <a:ext uri="{FF2B5EF4-FFF2-40B4-BE49-F238E27FC236}">
                  <a16:creationId xmlns:a16="http://schemas.microsoft.com/office/drawing/2014/main" id="{6DBECB24-DBD4-E9F5-3C1C-84FD40EB7B99}"/>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25521" t="-601" r="25521" b="86316"/>
            <a:stretch/>
          </p:blipFill>
          <p:spPr>
            <a:xfrm>
              <a:off x="4667250" y="-61875"/>
              <a:ext cx="8953500" cy="1469475"/>
            </a:xfrm>
            <a:prstGeom prst="rect">
              <a:avLst/>
            </a:prstGeom>
          </p:spPr>
        </p:pic>
        <p:pic>
          <p:nvPicPr>
            <p:cNvPr id="55" name="Imagen 54">
              <a:extLst>
                <a:ext uri="{FF2B5EF4-FFF2-40B4-BE49-F238E27FC236}">
                  <a16:creationId xmlns:a16="http://schemas.microsoft.com/office/drawing/2014/main" id="{6C11BC34-30B4-DBFD-A80E-18C4BBBA2521}"/>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l="25521" t="85163" r="25521"/>
            <a:stretch/>
          </p:blipFill>
          <p:spPr>
            <a:xfrm>
              <a:off x="4667250" y="8760768"/>
              <a:ext cx="8953500" cy="1526232"/>
            </a:xfrm>
            <a:prstGeom prst="rect">
              <a:avLst/>
            </a:prstGeom>
          </p:spPr>
        </p:pic>
      </p:grpSp>
    </p:spTree>
    <p:extLst>
      <p:ext uri="{BB962C8B-B14F-4D97-AF65-F5344CB8AC3E}">
        <p14:creationId xmlns:p14="http://schemas.microsoft.com/office/powerpoint/2010/main" val="3856169464"/>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6" name="Grupo 55">
            <a:extLst>
              <a:ext uri="{FF2B5EF4-FFF2-40B4-BE49-F238E27FC236}">
                <a16:creationId xmlns:a16="http://schemas.microsoft.com/office/drawing/2014/main" id="{05C448BF-A293-5489-1AD0-02BD359E241E}"/>
              </a:ext>
            </a:extLst>
          </p:cNvPr>
          <p:cNvGrpSpPr/>
          <p:nvPr/>
        </p:nvGrpSpPr>
        <p:grpSpPr>
          <a:xfrm>
            <a:off x="357130" y="841747"/>
            <a:ext cx="3309972" cy="5742318"/>
            <a:chOff x="357130" y="841747"/>
            <a:chExt cx="3309972" cy="5742318"/>
          </a:xfrm>
        </p:grpSpPr>
        <p:grpSp>
          <p:nvGrpSpPr>
            <p:cNvPr id="2" name="Group 2"/>
            <p:cNvGrpSpPr/>
            <p:nvPr/>
          </p:nvGrpSpPr>
          <p:grpSpPr>
            <a:xfrm>
              <a:off x="580367" y="841747"/>
              <a:ext cx="2863498" cy="28634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9297"/>
              </a:solidFill>
              <a:ln cap="sq">
                <a:noFill/>
                <a:prstDash val="solid"/>
                <a:miter/>
              </a:ln>
            </p:spPr>
          </p:sp>
          <p:sp>
            <p:nvSpPr>
              <p:cNvPr id="4" name="TextBox 4"/>
              <p:cNvSpPr txBox="1"/>
              <p:nvPr/>
            </p:nvSpPr>
            <p:spPr>
              <a:xfrm>
                <a:off x="76200" y="28575"/>
                <a:ext cx="660400" cy="708025"/>
              </a:xfrm>
              <a:prstGeom prst="rect">
                <a:avLst/>
              </a:prstGeom>
            </p:spPr>
            <p:txBody>
              <a:bodyPr lIns="215900" tIns="215900" rIns="215900" bIns="215900" rtlCol="0" anchor="ctr"/>
              <a:lstStyle/>
              <a:p>
                <a:pPr algn="ctr">
                  <a:lnSpc>
                    <a:spcPts val="2659"/>
                  </a:lnSpc>
                </a:pPr>
                <a:endParaRPr/>
              </a:p>
            </p:txBody>
          </p:sp>
        </p:grpSp>
        <p:grpSp>
          <p:nvGrpSpPr>
            <p:cNvPr id="5" name="Group 5"/>
            <p:cNvGrpSpPr>
              <a:grpSpLocks noChangeAspect="1"/>
            </p:cNvGrpSpPr>
            <p:nvPr/>
          </p:nvGrpSpPr>
          <p:grpSpPr>
            <a:xfrm>
              <a:off x="1028700" y="2029490"/>
              <a:ext cx="1966831" cy="2950247"/>
              <a:chOff x="0" y="0"/>
              <a:chExt cx="6350000" cy="9525000"/>
            </a:xfrm>
          </p:grpSpPr>
          <p:sp>
            <p:nvSpPr>
              <p:cNvPr id="6" name="Freeform 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cstate="print"/>
                <a:stretch>
                  <a:fillRect/>
                </a:stretch>
              </a:blipFill>
            </p:spPr>
          </p:sp>
        </p:grpSp>
        <p:grpSp>
          <p:nvGrpSpPr>
            <p:cNvPr id="19" name="Group 19"/>
            <p:cNvGrpSpPr/>
            <p:nvPr/>
          </p:nvGrpSpPr>
          <p:grpSpPr>
            <a:xfrm>
              <a:off x="1441628" y="5832397"/>
              <a:ext cx="1140973" cy="751668"/>
              <a:chOff x="-1" y="49917"/>
              <a:chExt cx="668464" cy="440381"/>
            </a:xfrm>
          </p:grpSpPr>
          <p:sp>
            <p:nvSpPr>
              <p:cNvPr id="20" name="Freeform 20"/>
              <p:cNvSpPr/>
              <p:nvPr/>
            </p:nvSpPr>
            <p:spPr>
              <a:xfrm>
                <a:off x="-1" y="52280"/>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21" name="TextBox 21"/>
              <p:cNvSpPr txBox="1"/>
              <p:nvPr/>
            </p:nvSpPr>
            <p:spPr>
              <a:xfrm>
                <a:off x="0" y="49917"/>
                <a:ext cx="668463" cy="388101"/>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1</a:t>
                </a:r>
              </a:p>
            </p:txBody>
          </p:sp>
        </p:grpSp>
        <p:sp>
          <p:nvSpPr>
            <p:cNvPr id="45" name="TextBox 45"/>
            <p:cNvSpPr txBox="1"/>
            <p:nvPr/>
          </p:nvSpPr>
          <p:spPr>
            <a:xfrm>
              <a:off x="357130" y="5216844"/>
              <a:ext cx="3309972" cy="615553"/>
            </a:xfrm>
            <a:prstGeom prst="rect">
              <a:avLst/>
            </a:prstGeom>
          </p:spPr>
          <p:txBody>
            <a:bodyPr lIns="0" tIns="0" rIns="0" bIns="0" rtlCol="0" anchor="t">
              <a:spAutoFit/>
            </a:bodyPr>
            <a:lstStyle/>
            <a:p>
              <a:pPr algn="ctr">
                <a:lnSpc>
                  <a:spcPts val="2394"/>
                </a:lnSpc>
              </a:pPr>
              <a:r>
                <a:rPr lang="en-US" sz="2100" spc="241" dirty="0">
                  <a:solidFill>
                    <a:srgbClr val="000000"/>
                  </a:solidFill>
                  <a:latin typeface="Roboto"/>
                </a:rPr>
                <a:t>OBTENCIÓN DE DATOS</a:t>
              </a:r>
            </a:p>
          </p:txBody>
        </p:sp>
      </p:grpSp>
      <p:grpSp>
        <p:nvGrpSpPr>
          <p:cNvPr id="55" name="Grupo 54">
            <a:extLst>
              <a:ext uri="{FF2B5EF4-FFF2-40B4-BE49-F238E27FC236}">
                <a16:creationId xmlns:a16="http://schemas.microsoft.com/office/drawing/2014/main" id="{FBD5F6F0-F836-B6AC-0729-15DAC6E25EB8}"/>
              </a:ext>
            </a:extLst>
          </p:cNvPr>
          <p:cNvGrpSpPr/>
          <p:nvPr/>
        </p:nvGrpSpPr>
        <p:grpSpPr>
          <a:xfrm>
            <a:off x="4915108" y="2029490"/>
            <a:ext cx="2863498" cy="5794411"/>
            <a:chOff x="4094185" y="1952855"/>
            <a:chExt cx="2863498" cy="5794411"/>
          </a:xfrm>
        </p:grpSpPr>
        <p:grpSp>
          <p:nvGrpSpPr>
            <p:cNvPr id="7" name="Group 7"/>
            <p:cNvGrpSpPr/>
            <p:nvPr/>
          </p:nvGrpSpPr>
          <p:grpSpPr>
            <a:xfrm>
              <a:off x="4094185" y="1952855"/>
              <a:ext cx="2863498" cy="286349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9297"/>
              </a:solidFill>
              <a:ln cap="sq">
                <a:noFill/>
                <a:prstDash val="solid"/>
                <a:miter/>
              </a:ln>
            </p:spPr>
          </p:sp>
          <p:sp>
            <p:nvSpPr>
              <p:cNvPr id="9" name="TextBox 9"/>
              <p:cNvSpPr txBox="1"/>
              <p:nvPr/>
            </p:nvSpPr>
            <p:spPr>
              <a:xfrm>
                <a:off x="76200" y="28575"/>
                <a:ext cx="660400" cy="708025"/>
              </a:xfrm>
              <a:prstGeom prst="rect">
                <a:avLst/>
              </a:prstGeom>
            </p:spPr>
            <p:txBody>
              <a:bodyPr lIns="215900" tIns="215900" rIns="215900" bIns="215900" rtlCol="0" anchor="ctr"/>
              <a:lstStyle/>
              <a:p>
                <a:pPr algn="ctr">
                  <a:lnSpc>
                    <a:spcPts val="2659"/>
                  </a:lnSpc>
                </a:pPr>
                <a:endParaRPr/>
              </a:p>
            </p:txBody>
          </p:sp>
        </p:grpSp>
        <p:grpSp>
          <p:nvGrpSpPr>
            <p:cNvPr id="10" name="Group 10"/>
            <p:cNvGrpSpPr>
              <a:grpSpLocks noChangeAspect="1"/>
            </p:cNvGrpSpPr>
            <p:nvPr/>
          </p:nvGrpSpPr>
          <p:grpSpPr>
            <a:xfrm>
              <a:off x="4542519" y="3175010"/>
              <a:ext cx="1966831" cy="2950247"/>
              <a:chOff x="0" y="0"/>
              <a:chExt cx="6350000" cy="9525000"/>
            </a:xfrm>
          </p:grpSpPr>
          <p:sp>
            <p:nvSpPr>
              <p:cNvPr id="11" name="Freeform 11"/>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cstate="print"/>
                <a:stretch>
                  <a:fillRect/>
                </a:stretch>
              </a:blipFill>
            </p:spPr>
          </p:sp>
        </p:grpSp>
        <p:grpSp>
          <p:nvGrpSpPr>
            <p:cNvPr id="22" name="Group 22"/>
            <p:cNvGrpSpPr/>
            <p:nvPr/>
          </p:nvGrpSpPr>
          <p:grpSpPr>
            <a:xfrm>
              <a:off x="4955449" y="6999632"/>
              <a:ext cx="1140971" cy="747634"/>
              <a:chOff x="0" y="38692"/>
              <a:chExt cx="668463" cy="438018"/>
            </a:xfrm>
          </p:grpSpPr>
          <p:sp>
            <p:nvSpPr>
              <p:cNvPr id="23" name="Freeform 23"/>
              <p:cNvSpPr/>
              <p:nvPr/>
            </p:nvSpPr>
            <p:spPr>
              <a:xfrm>
                <a:off x="0" y="38692"/>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24" name="TextBox 24"/>
              <p:cNvSpPr txBox="1"/>
              <p:nvPr/>
            </p:nvSpPr>
            <p:spPr>
              <a:xfrm>
                <a:off x="0" y="77382"/>
                <a:ext cx="668463" cy="360635"/>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2</a:t>
                </a:r>
              </a:p>
            </p:txBody>
          </p:sp>
        </p:grpSp>
        <p:sp>
          <p:nvSpPr>
            <p:cNvPr id="46" name="TextBox 46"/>
            <p:cNvSpPr txBox="1"/>
            <p:nvPr/>
          </p:nvSpPr>
          <p:spPr>
            <a:xfrm>
              <a:off x="4298032" y="6421011"/>
              <a:ext cx="2455805" cy="615553"/>
            </a:xfrm>
            <a:prstGeom prst="rect">
              <a:avLst/>
            </a:prstGeom>
          </p:spPr>
          <p:txBody>
            <a:bodyPr lIns="0" tIns="0" rIns="0" bIns="0" rtlCol="0" anchor="t">
              <a:spAutoFit/>
            </a:bodyPr>
            <a:lstStyle/>
            <a:p>
              <a:pPr algn="ctr">
                <a:lnSpc>
                  <a:spcPts val="2394"/>
                </a:lnSpc>
              </a:pPr>
              <a:r>
                <a:rPr lang="en-US" sz="2100" spc="241" dirty="0">
                  <a:solidFill>
                    <a:srgbClr val="000000"/>
                  </a:solidFill>
                  <a:latin typeface="Roboto"/>
                </a:rPr>
                <a:t>PROCESO DE DATOS</a:t>
              </a:r>
            </a:p>
          </p:txBody>
        </p:sp>
      </p:grpSp>
      <p:grpSp>
        <p:nvGrpSpPr>
          <p:cNvPr id="54" name="Grupo 53">
            <a:extLst>
              <a:ext uri="{FF2B5EF4-FFF2-40B4-BE49-F238E27FC236}">
                <a16:creationId xmlns:a16="http://schemas.microsoft.com/office/drawing/2014/main" id="{6171FABB-ECA7-B0EA-35DE-4F1F37F8F149}"/>
              </a:ext>
            </a:extLst>
          </p:cNvPr>
          <p:cNvGrpSpPr/>
          <p:nvPr/>
        </p:nvGrpSpPr>
        <p:grpSpPr>
          <a:xfrm>
            <a:off x="9511716" y="3377347"/>
            <a:ext cx="2863498" cy="5569148"/>
            <a:chOff x="7608004" y="2996624"/>
            <a:chExt cx="2863498" cy="5569148"/>
          </a:xfrm>
        </p:grpSpPr>
        <p:grpSp>
          <p:nvGrpSpPr>
            <p:cNvPr id="12" name="Group 12"/>
            <p:cNvGrpSpPr/>
            <p:nvPr/>
          </p:nvGrpSpPr>
          <p:grpSpPr>
            <a:xfrm>
              <a:off x="7608004" y="2996624"/>
              <a:ext cx="2863498" cy="286349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9297"/>
              </a:solidFill>
              <a:ln cap="sq">
                <a:noFill/>
                <a:prstDash val="solid"/>
                <a:miter/>
              </a:ln>
            </p:spPr>
          </p:sp>
          <p:sp>
            <p:nvSpPr>
              <p:cNvPr id="14" name="TextBox 14"/>
              <p:cNvSpPr txBox="1"/>
              <p:nvPr/>
            </p:nvSpPr>
            <p:spPr>
              <a:xfrm>
                <a:off x="76200" y="28575"/>
                <a:ext cx="660400" cy="708025"/>
              </a:xfrm>
              <a:prstGeom prst="rect">
                <a:avLst/>
              </a:prstGeom>
            </p:spPr>
            <p:txBody>
              <a:bodyPr lIns="215900" tIns="215900" rIns="215900" bIns="215900" rtlCol="0" anchor="ctr"/>
              <a:lstStyle/>
              <a:p>
                <a:pPr algn="ctr">
                  <a:lnSpc>
                    <a:spcPts val="2659"/>
                  </a:lnSpc>
                </a:pPr>
                <a:endParaRPr/>
              </a:p>
            </p:txBody>
          </p:sp>
        </p:grpSp>
        <p:grpSp>
          <p:nvGrpSpPr>
            <p:cNvPr id="15" name="Group 15"/>
            <p:cNvGrpSpPr>
              <a:grpSpLocks noChangeAspect="1"/>
            </p:cNvGrpSpPr>
            <p:nvPr/>
          </p:nvGrpSpPr>
          <p:grpSpPr>
            <a:xfrm>
              <a:off x="8056337" y="4043472"/>
              <a:ext cx="1966831" cy="2950247"/>
              <a:chOff x="0" y="0"/>
              <a:chExt cx="6350000" cy="9525000"/>
            </a:xfrm>
          </p:grpSpPr>
          <p:sp>
            <p:nvSpPr>
              <p:cNvPr id="16" name="Freeform 1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54151" r="-60271"/>
                </a:stretch>
              </a:blipFill>
            </p:spPr>
          </p:sp>
        </p:grpSp>
        <p:grpSp>
          <p:nvGrpSpPr>
            <p:cNvPr id="25" name="Group 25"/>
            <p:cNvGrpSpPr/>
            <p:nvPr/>
          </p:nvGrpSpPr>
          <p:grpSpPr>
            <a:xfrm>
              <a:off x="8573515" y="7818136"/>
              <a:ext cx="1140971" cy="747636"/>
              <a:chOff x="0" y="22168"/>
              <a:chExt cx="668463" cy="438018"/>
            </a:xfrm>
          </p:grpSpPr>
          <p:sp>
            <p:nvSpPr>
              <p:cNvPr id="26" name="Freeform 26"/>
              <p:cNvSpPr/>
              <p:nvPr/>
            </p:nvSpPr>
            <p:spPr>
              <a:xfrm>
                <a:off x="0" y="22168"/>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27" name="TextBox 27"/>
              <p:cNvSpPr txBox="1"/>
              <p:nvPr/>
            </p:nvSpPr>
            <p:spPr>
              <a:xfrm>
                <a:off x="0" y="77382"/>
                <a:ext cx="668463" cy="360635"/>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3</a:t>
                </a:r>
              </a:p>
            </p:txBody>
          </p:sp>
        </p:grpSp>
        <p:sp>
          <p:nvSpPr>
            <p:cNvPr id="47" name="TextBox 47"/>
            <p:cNvSpPr txBox="1"/>
            <p:nvPr/>
          </p:nvSpPr>
          <p:spPr>
            <a:xfrm>
              <a:off x="7916097" y="7240422"/>
              <a:ext cx="2455805" cy="615553"/>
            </a:xfrm>
            <a:prstGeom prst="rect">
              <a:avLst/>
            </a:prstGeom>
          </p:spPr>
          <p:txBody>
            <a:bodyPr lIns="0" tIns="0" rIns="0" bIns="0" rtlCol="0" anchor="t">
              <a:spAutoFit/>
            </a:bodyPr>
            <a:lstStyle/>
            <a:p>
              <a:pPr algn="ctr">
                <a:lnSpc>
                  <a:spcPts val="2394"/>
                </a:lnSpc>
              </a:pPr>
              <a:r>
                <a:rPr lang="en-US" sz="2100" spc="241" dirty="0">
                  <a:solidFill>
                    <a:srgbClr val="000000"/>
                  </a:solidFill>
                  <a:latin typeface="Roboto"/>
                </a:rPr>
                <a:t>LIMPIEZA DE DATOS</a:t>
              </a:r>
            </a:p>
          </p:txBody>
        </p:sp>
      </p:grpSp>
      <p:sp>
        <p:nvSpPr>
          <p:cNvPr id="48" name="TextBox 48"/>
          <p:cNvSpPr txBox="1"/>
          <p:nvPr/>
        </p:nvSpPr>
        <p:spPr>
          <a:xfrm>
            <a:off x="3887416" y="428125"/>
            <a:ext cx="10810204" cy="782265"/>
          </a:xfrm>
          <a:prstGeom prst="rect">
            <a:avLst/>
          </a:prstGeom>
        </p:spPr>
        <p:txBody>
          <a:bodyPr wrap="square" lIns="0" tIns="0" rIns="0" bIns="0" rtlCol="0" anchor="t">
            <a:spAutoFit/>
          </a:bodyPr>
          <a:lstStyle/>
          <a:p>
            <a:pPr algn="ctr">
              <a:lnSpc>
                <a:spcPts val="6084"/>
              </a:lnSpc>
            </a:pPr>
            <a:r>
              <a:rPr lang="en-US" sz="6000" dirty="0">
                <a:solidFill>
                  <a:srgbClr val="000000"/>
                </a:solidFill>
                <a:latin typeface="Roboto"/>
              </a:rPr>
              <a:t>DESARROLLO DE UN </a:t>
            </a:r>
            <a:r>
              <a:rPr lang="en-US" sz="6000" dirty="0">
                <a:solidFill>
                  <a:schemeClr val="tx2"/>
                </a:solidFill>
                <a:latin typeface="Roboto"/>
              </a:rPr>
              <a:t>ANÁLISIS</a:t>
            </a:r>
          </a:p>
        </p:txBody>
      </p:sp>
      <p:grpSp>
        <p:nvGrpSpPr>
          <p:cNvPr id="51" name="Grupo 50">
            <a:extLst>
              <a:ext uri="{FF2B5EF4-FFF2-40B4-BE49-F238E27FC236}">
                <a16:creationId xmlns:a16="http://schemas.microsoft.com/office/drawing/2014/main" id="{08A358F6-05D8-C9D6-449E-C0D377C73D74}"/>
              </a:ext>
            </a:extLst>
          </p:cNvPr>
          <p:cNvGrpSpPr/>
          <p:nvPr/>
        </p:nvGrpSpPr>
        <p:grpSpPr>
          <a:xfrm>
            <a:off x="13846458" y="4424195"/>
            <a:ext cx="2863498" cy="5610609"/>
            <a:chOff x="11119202" y="3991704"/>
            <a:chExt cx="2863498" cy="5610609"/>
          </a:xfrm>
        </p:grpSpPr>
        <p:grpSp>
          <p:nvGrpSpPr>
            <p:cNvPr id="29" name="Group 29"/>
            <p:cNvGrpSpPr/>
            <p:nvPr/>
          </p:nvGrpSpPr>
          <p:grpSpPr>
            <a:xfrm>
              <a:off x="11119202" y="3991704"/>
              <a:ext cx="2863498" cy="286349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9297"/>
              </a:solidFill>
              <a:ln cap="sq">
                <a:noFill/>
                <a:prstDash val="solid"/>
                <a:miter/>
              </a:ln>
            </p:spPr>
          </p:sp>
          <p:sp>
            <p:nvSpPr>
              <p:cNvPr id="31" name="TextBox 31"/>
              <p:cNvSpPr txBox="1"/>
              <p:nvPr/>
            </p:nvSpPr>
            <p:spPr>
              <a:xfrm>
                <a:off x="76200" y="28575"/>
                <a:ext cx="660400" cy="708025"/>
              </a:xfrm>
              <a:prstGeom prst="rect">
                <a:avLst/>
              </a:prstGeom>
            </p:spPr>
            <p:txBody>
              <a:bodyPr lIns="215900" tIns="215900" rIns="215900" bIns="215900" rtlCol="0" anchor="ctr"/>
              <a:lstStyle/>
              <a:p>
                <a:pPr algn="ctr">
                  <a:lnSpc>
                    <a:spcPts val="2659"/>
                  </a:lnSpc>
                </a:pPr>
                <a:endParaRPr/>
              </a:p>
            </p:txBody>
          </p:sp>
        </p:grpSp>
        <p:grpSp>
          <p:nvGrpSpPr>
            <p:cNvPr id="35" name="Group 35"/>
            <p:cNvGrpSpPr>
              <a:grpSpLocks noChangeAspect="1"/>
            </p:cNvGrpSpPr>
            <p:nvPr/>
          </p:nvGrpSpPr>
          <p:grpSpPr>
            <a:xfrm>
              <a:off x="11566877" y="5066486"/>
              <a:ext cx="1966831" cy="2950247"/>
              <a:chOff x="0" y="280073"/>
              <a:chExt cx="6350000" cy="9525000"/>
            </a:xfrm>
          </p:grpSpPr>
          <p:sp>
            <p:nvSpPr>
              <p:cNvPr id="36" name="Freeform 36"/>
              <p:cNvSpPr/>
              <p:nvPr/>
            </p:nvSpPr>
            <p:spPr>
              <a:xfrm>
                <a:off x="0" y="280073"/>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2649" r="-9705"/>
                </a:stretch>
              </a:blipFill>
            </p:spPr>
          </p:sp>
        </p:grpSp>
        <p:grpSp>
          <p:nvGrpSpPr>
            <p:cNvPr id="39" name="Group 39"/>
            <p:cNvGrpSpPr/>
            <p:nvPr/>
          </p:nvGrpSpPr>
          <p:grpSpPr>
            <a:xfrm>
              <a:off x="12107843" y="8854679"/>
              <a:ext cx="1144106" cy="747634"/>
              <a:chOff x="-1837" y="36326"/>
              <a:chExt cx="670300" cy="438018"/>
            </a:xfrm>
          </p:grpSpPr>
          <p:sp>
            <p:nvSpPr>
              <p:cNvPr id="40" name="Freeform 40"/>
              <p:cNvSpPr/>
              <p:nvPr/>
            </p:nvSpPr>
            <p:spPr>
              <a:xfrm>
                <a:off x="-1837" y="36326"/>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41" name="TextBox 41"/>
              <p:cNvSpPr txBox="1"/>
              <p:nvPr/>
            </p:nvSpPr>
            <p:spPr>
              <a:xfrm>
                <a:off x="0" y="77150"/>
                <a:ext cx="668463" cy="360868"/>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4</a:t>
                </a:r>
              </a:p>
            </p:txBody>
          </p:sp>
        </p:grpSp>
        <p:sp>
          <p:nvSpPr>
            <p:cNvPr id="49" name="TextBox 49"/>
            <p:cNvSpPr txBox="1"/>
            <p:nvPr/>
          </p:nvSpPr>
          <p:spPr>
            <a:xfrm>
              <a:off x="11453561" y="8239125"/>
              <a:ext cx="2455805" cy="615553"/>
            </a:xfrm>
            <a:prstGeom prst="rect">
              <a:avLst/>
            </a:prstGeom>
          </p:spPr>
          <p:txBody>
            <a:bodyPr lIns="0" tIns="0" rIns="0" bIns="0" rtlCol="0" anchor="t">
              <a:spAutoFit/>
            </a:bodyPr>
            <a:lstStyle/>
            <a:p>
              <a:pPr algn="ctr">
                <a:lnSpc>
                  <a:spcPts val="2394"/>
                </a:lnSpc>
              </a:pPr>
              <a:r>
                <a:rPr lang="en-US" sz="2100" spc="241" dirty="0">
                  <a:solidFill>
                    <a:srgbClr val="000000"/>
                  </a:solidFill>
                  <a:latin typeface="Roboto"/>
                </a:rPr>
                <a:t>ANÁLISIS DE DATOS</a:t>
              </a:r>
            </a:p>
          </p:txBody>
        </p:sp>
      </p:grpSp>
      <p:pic>
        <p:nvPicPr>
          <p:cNvPr id="52" name="image6.jpeg"/>
          <p:cNvPicPr/>
          <p:nvPr/>
        </p:nvPicPr>
        <p:blipFill>
          <a:blip r:embed="rId6" cstate="print">
            <a:clrChange>
              <a:clrFrom>
                <a:srgbClr val="EFEFEF"/>
              </a:clrFrom>
              <a:clrTo>
                <a:srgbClr val="EFEFEF">
                  <a:alpha val="0"/>
                </a:srgbClr>
              </a:clrTo>
            </a:clrChange>
          </a:blip>
          <a:stretch>
            <a:fillRect/>
          </a:stretch>
        </p:blipFill>
        <p:spPr>
          <a:xfrm>
            <a:off x="16941800" y="9671050"/>
            <a:ext cx="1346200" cy="615950"/>
          </a:xfrm>
          <a:prstGeom prst="rect">
            <a:avLst/>
          </a:prstGeom>
        </p:spPr>
      </p:pic>
    </p:spTree>
  </p:cSld>
  <p:clrMapOvr>
    <a:masterClrMapping/>
  </p:clrMapOvr>
  <p:transition spd="slow" advTm="3988"/>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56" name="Grupo 55">
            <a:extLst>
              <a:ext uri="{FF2B5EF4-FFF2-40B4-BE49-F238E27FC236}">
                <a16:creationId xmlns:a16="http://schemas.microsoft.com/office/drawing/2014/main" id="{05C448BF-A293-5489-1AD0-02BD359E241E}"/>
              </a:ext>
            </a:extLst>
          </p:cNvPr>
          <p:cNvGrpSpPr/>
          <p:nvPr/>
        </p:nvGrpSpPr>
        <p:grpSpPr>
          <a:xfrm>
            <a:off x="508882" y="2029490"/>
            <a:ext cx="3309972" cy="5742318"/>
            <a:chOff x="357130" y="841747"/>
            <a:chExt cx="3309972" cy="5742318"/>
          </a:xfrm>
        </p:grpSpPr>
        <p:grpSp>
          <p:nvGrpSpPr>
            <p:cNvPr id="2" name="Group 2"/>
            <p:cNvGrpSpPr/>
            <p:nvPr/>
          </p:nvGrpSpPr>
          <p:grpSpPr>
            <a:xfrm>
              <a:off x="580367" y="841747"/>
              <a:ext cx="2863498" cy="28634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9297"/>
              </a:solidFill>
              <a:ln cap="sq">
                <a:noFill/>
                <a:prstDash val="solid"/>
                <a:miter/>
              </a:ln>
            </p:spPr>
          </p:sp>
          <p:sp>
            <p:nvSpPr>
              <p:cNvPr id="4" name="TextBox 4"/>
              <p:cNvSpPr txBox="1"/>
              <p:nvPr/>
            </p:nvSpPr>
            <p:spPr>
              <a:xfrm>
                <a:off x="76200" y="28575"/>
                <a:ext cx="660400" cy="708025"/>
              </a:xfrm>
              <a:prstGeom prst="rect">
                <a:avLst/>
              </a:prstGeom>
            </p:spPr>
            <p:txBody>
              <a:bodyPr lIns="215900" tIns="215900" rIns="215900" bIns="215900" rtlCol="0" anchor="ctr"/>
              <a:lstStyle/>
              <a:p>
                <a:pPr algn="ctr">
                  <a:lnSpc>
                    <a:spcPts val="2659"/>
                  </a:lnSpc>
                </a:pPr>
                <a:endParaRPr/>
              </a:p>
            </p:txBody>
          </p:sp>
        </p:grpSp>
        <p:grpSp>
          <p:nvGrpSpPr>
            <p:cNvPr id="5" name="Group 5"/>
            <p:cNvGrpSpPr>
              <a:grpSpLocks noChangeAspect="1"/>
            </p:cNvGrpSpPr>
            <p:nvPr/>
          </p:nvGrpSpPr>
          <p:grpSpPr>
            <a:xfrm>
              <a:off x="1028700" y="2029490"/>
              <a:ext cx="1966831" cy="2950247"/>
              <a:chOff x="0" y="0"/>
              <a:chExt cx="6350000" cy="9525000"/>
            </a:xfrm>
          </p:grpSpPr>
          <p:sp>
            <p:nvSpPr>
              <p:cNvPr id="6" name="Freeform 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cstate="print"/>
                <a:stretch>
                  <a:fillRect/>
                </a:stretch>
              </a:blipFill>
            </p:spPr>
          </p:sp>
        </p:grpSp>
        <p:grpSp>
          <p:nvGrpSpPr>
            <p:cNvPr id="19" name="Group 19"/>
            <p:cNvGrpSpPr/>
            <p:nvPr/>
          </p:nvGrpSpPr>
          <p:grpSpPr>
            <a:xfrm>
              <a:off x="1441628" y="5832397"/>
              <a:ext cx="1140973" cy="751668"/>
              <a:chOff x="-1" y="49917"/>
              <a:chExt cx="668464" cy="440381"/>
            </a:xfrm>
          </p:grpSpPr>
          <p:sp>
            <p:nvSpPr>
              <p:cNvPr id="20" name="Freeform 20"/>
              <p:cNvSpPr/>
              <p:nvPr/>
            </p:nvSpPr>
            <p:spPr>
              <a:xfrm>
                <a:off x="-1" y="52280"/>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21" name="TextBox 21"/>
              <p:cNvSpPr txBox="1"/>
              <p:nvPr/>
            </p:nvSpPr>
            <p:spPr>
              <a:xfrm>
                <a:off x="0" y="49917"/>
                <a:ext cx="668463" cy="388101"/>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1</a:t>
                </a:r>
              </a:p>
            </p:txBody>
          </p:sp>
        </p:grpSp>
        <p:sp>
          <p:nvSpPr>
            <p:cNvPr id="45" name="TextBox 45"/>
            <p:cNvSpPr txBox="1"/>
            <p:nvPr/>
          </p:nvSpPr>
          <p:spPr>
            <a:xfrm>
              <a:off x="357130" y="5216844"/>
              <a:ext cx="3309972" cy="615553"/>
            </a:xfrm>
            <a:prstGeom prst="rect">
              <a:avLst/>
            </a:prstGeom>
          </p:spPr>
          <p:txBody>
            <a:bodyPr lIns="0" tIns="0" rIns="0" bIns="0" rtlCol="0" anchor="t">
              <a:spAutoFit/>
            </a:bodyPr>
            <a:lstStyle/>
            <a:p>
              <a:pPr algn="ctr">
                <a:lnSpc>
                  <a:spcPts val="2394"/>
                </a:lnSpc>
              </a:pPr>
              <a:r>
                <a:rPr lang="en-US" sz="2100" spc="241" dirty="0">
                  <a:solidFill>
                    <a:srgbClr val="000000"/>
                  </a:solidFill>
                  <a:latin typeface="Roboto"/>
                </a:rPr>
                <a:t>OBTENCIÓN DE DATOS</a:t>
              </a:r>
            </a:p>
          </p:txBody>
        </p:sp>
      </p:grpSp>
      <p:sp>
        <p:nvSpPr>
          <p:cNvPr id="48" name="TextBox 48"/>
          <p:cNvSpPr txBox="1"/>
          <p:nvPr/>
        </p:nvSpPr>
        <p:spPr>
          <a:xfrm>
            <a:off x="3357522" y="428592"/>
            <a:ext cx="10632216" cy="782265"/>
          </a:xfrm>
          <a:prstGeom prst="rect">
            <a:avLst/>
          </a:prstGeom>
        </p:spPr>
        <p:txBody>
          <a:bodyPr wrap="square" lIns="0" tIns="0" rIns="0" bIns="0" rtlCol="0" anchor="t">
            <a:spAutoFit/>
          </a:bodyPr>
          <a:lstStyle/>
          <a:p>
            <a:pPr algn="ctr">
              <a:lnSpc>
                <a:spcPts val="6084"/>
              </a:lnSpc>
            </a:pPr>
            <a:r>
              <a:rPr lang="en-US" sz="6000" dirty="0">
                <a:solidFill>
                  <a:srgbClr val="000000"/>
                </a:solidFill>
                <a:latin typeface="Roboto"/>
              </a:rPr>
              <a:t>DESARROLLO DE UN </a:t>
            </a:r>
            <a:r>
              <a:rPr lang="en-US" sz="6000" dirty="0">
                <a:solidFill>
                  <a:schemeClr val="tx2"/>
                </a:solidFill>
                <a:latin typeface="Roboto"/>
              </a:rPr>
              <a:t>ANÁLISIS</a:t>
            </a:r>
          </a:p>
        </p:txBody>
      </p:sp>
      <p:pic>
        <p:nvPicPr>
          <p:cNvPr id="52" name="image6.jpeg"/>
          <p:cNvPicPr/>
          <p:nvPr/>
        </p:nvPicPr>
        <p:blipFill>
          <a:blip r:embed="rId3" cstate="print">
            <a:clrChange>
              <a:clrFrom>
                <a:srgbClr val="EFEFEF"/>
              </a:clrFrom>
              <a:clrTo>
                <a:srgbClr val="EFEFEF">
                  <a:alpha val="0"/>
                </a:srgbClr>
              </a:clrTo>
            </a:clrChange>
          </a:blip>
          <a:stretch>
            <a:fillRect/>
          </a:stretch>
        </p:blipFill>
        <p:spPr>
          <a:xfrm>
            <a:off x="16941800" y="9671050"/>
            <a:ext cx="1346200" cy="615950"/>
          </a:xfrm>
          <a:prstGeom prst="rect">
            <a:avLst/>
          </a:prstGeom>
        </p:spPr>
      </p:pic>
      <p:graphicFrame>
        <p:nvGraphicFramePr>
          <p:cNvPr id="28" name="27 Diagrama"/>
          <p:cNvGraphicFramePr/>
          <p:nvPr>
            <p:extLst>
              <p:ext uri="{D42A27DB-BD31-4B8C-83A1-F6EECF244321}">
                <p14:modId xmlns:p14="http://schemas.microsoft.com/office/powerpoint/2010/main" val="3662405436"/>
              </p:ext>
            </p:extLst>
          </p:nvPr>
        </p:nvGraphicFramePr>
        <p:xfrm>
          <a:off x="15590365" y="285716"/>
          <a:ext cx="2697635" cy="33754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8" name="37 Grupo"/>
          <p:cNvGrpSpPr/>
          <p:nvPr/>
        </p:nvGrpSpPr>
        <p:grpSpPr>
          <a:xfrm>
            <a:off x="3670658" y="1442287"/>
            <a:ext cx="3985088" cy="4595175"/>
            <a:chOff x="3153391" y="1487017"/>
            <a:chExt cx="5873795" cy="6623464"/>
          </a:xfrm>
        </p:grpSpPr>
        <p:graphicFrame>
          <p:nvGraphicFramePr>
            <p:cNvPr id="23" name="22 Diagrama"/>
            <p:cNvGraphicFramePr/>
            <p:nvPr>
              <p:extLst>
                <p:ext uri="{D42A27DB-BD31-4B8C-83A1-F6EECF244321}">
                  <p14:modId xmlns:p14="http://schemas.microsoft.com/office/powerpoint/2010/main" val="3679049078"/>
                </p:ext>
              </p:extLst>
            </p:nvPr>
          </p:nvGraphicFramePr>
          <p:xfrm>
            <a:off x="4251609" y="2104470"/>
            <a:ext cx="4775577" cy="492957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1" name="TextBox 45"/>
            <p:cNvSpPr txBox="1"/>
            <p:nvPr/>
          </p:nvSpPr>
          <p:spPr>
            <a:xfrm>
              <a:off x="3153391" y="1487017"/>
              <a:ext cx="952655" cy="6623464"/>
            </a:xfrm>
            <a:prstGeom prst="rect">
              <a:avLst/>
            </a:prstGeom>
          </p:spPr>
          <p:txBody>
            <a:bodyPr vert="wordArtVert" wrap="square" lIns="0" tIns="0" rIns="0" bIns="0" rtlCol="0" anchor="t">
              <a:spAutoFit/>
            </a:bodyPr>
            <a:lstStyle/>
            <a:p>
              <a:pPr algn="ctr">
                <a:lnSpc>
                  <a:spcPts val="2394"/>
                </a:lnSpc>
              </a:pPr>
              <a:r>
                <a:rPr lang="es-ES" sz="2400" b="1" spc="241" dirty="0">
                  <a:solidFill>
                    <a:srgbClr val="000000"/>
                  </a:solidFill>
                  <a:latin typeface="Roboto"/>
                </a:rPr>
                <a:t>Método</a:t>
              </a:r>
              <a:r>
                <a:rPr lang="en-US" sz="2400" b="1" spc="241" dirty="0">
                  <a:solidFill>
                    <a:srgbClr val="000000"/>
                  </a:solidFill>
                  <a:latin typeface="Roboto"/>
                </a:rPr>
                <a:t> </a:t>
              </a:r>
              <a:r>
                <a:rPr lang="es-ES" sz="2400" b="1" spc="241" dirty="0">
                  <a:solidFill>
                    <a:srgbClr val="000000"/>
                  </a:solidFill>
                  <a:latin typeface="Roboto"/>
                </a:rPr>
                <a:t>Analítico</a:t>
              </a:r>
            </a:p>
          </p:txBody>
        </p:sp>
      </p:grpSp>
      <p:grpSp>
        <p:nvGrpSpPr>
          <p:cNvPr id="16" name="Grupo 15">
            <a:extLst>
              <a:ext uri="{FF2B5EF4-FFF2-40B4-BE49-F238E27FC236}">
                <a16:creationId xmlns:a16="http://schemas.microsoft.com/office/drawing/2014/main" id="{E0C0C428-CE2A-AF12-92DF-D2F2780A853C}"/>
              </a:ext>
            </a:extLst>
          </p:cNvPr>
          <p:cNvGrpSpPr/>
          <p:nvPr/>
        </p:nvGrpSpPr>
        <p:grpSpPr>
          <a:xfrm>
            <a:off x="6682713" y="5993335"/>
            <a:ext cx="4021904" cy="4265060"/>
            <a:chOff x="6567418" y="5993335"/>
            <a:chExt cx="4021904" cy="4265060"/>
          </a:xfrm>
        </p:grpSpPr>
        <p:graphicFrame>
          <p:nvGraphicFramePr>
            <p:cNvPr id="32" name="31 Diagrama"/>
            <p:cNvGraphicFramePr/>
            <p:nvPr>
              <p:extLst>
                <p:ext uri="{D42A27DB-BD31-4B8C-83A1-F6EECF244321}">
                  <p14:modId xmlns:p14="http://schemas.microsoft.com/office/powerpoint/2010/main" val="3002248751"/>
                </p:ext>
              </p:extLst>
            </p:nvPr>
          </p:nvGraphicFramePr>
          <p:xfrm>
            <a:off x="7349322" y="6167480"/>
            <a:ext cx="3240000" cy="3420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37" name="TextBox 45"/>
            <p:cNvSpPr txBox="1"/>
            <p:nvPr/>
          </p:nvSpPr>
          <p:spPr>
            <a:xfrm>
              <a:off x="6567418" y="5993335"/>
              <a:ext cx="646331" cy="4265060"/>
            </a:xfrm>
            <a:prstGeom prst="rect">
              <a:avLst/>
            </a:prstGeom>
          </p:spPr>
          <p:txBody>
            <a:bodyPr vert="wordArtVert" wrap="square" lIns="0" tIns="0" rIns="0" bIns="0" rtlCol="0" anchor="t">
              <a:spAutoFit/>
            </a:bodyPr>
            <a:lstStyle/>
            <a:p>
              <a:pPr algn="ctr">
                <a:lnSpc>
                  <a:spcPts val="2394"/>
                </a:lnSpc>
              </a:pPr>
              <a:r>
                <a:rPr lang="es-ES" sz="2400" b="1" spc="241" dirty="0">
                  <a:solidFill>
                    <a:srgbClr val="000000"/>
                  </a:solidFill>
                  <a:latin typeface="Roboto"/>
                </a:rPr>
                <a:t>Método Sintético</a:t>
              </a:r>
            </a:p>
          </p:txBody>
        </p:sp>
      </p:grpSp>
      <p:grpSp>
        <p:nvGrpSpPr>
          <p:cNvPr id="24" name="23 Grupo"/>
          <p:cNvGrpSpPr/>
          <p:nvPr/>
        </p:nvGrpSpPr>
        <p:grpSpPr>
          <a:xfrm>
            <a:off x="10205228" y="1619168"/>
            <a:ext cx="4092760" cy="4140000"/>
            <a:chOff x="8118193" y="1757880"/>
            <a:chExt cx="6294727" cy="5692142"/>
          </a:xfrm>
        </p:grpSpPr>
        <p:graphicFrame>
          <p:nvGraphicFramePr>
            <p:cNvPr id="25" name="24 Diagrama"/>
            <p:cNvGraphicFramePr/>
            <p:nvPr>
              <p:extLst>
                <p:ext uri="{D42A27DB-BD31-4B8C-83A1-F6EECF244321}">
                  <p14:modId xmlns:p14="http://schemas.microsoft.com/office/powerpoint/2010/main" val="2038284231"/>
                </p:ext>
              </p:extLst>
            </p:nvPr>
          </p:nvGraphicFramePr>
          <p:xfrm>
            <a:off x="9429751" y="2143105"/>
            <a:ext cx="4983169" cy="470220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26" name="TextBox 45"/>
            <p:cNvSpPr txBox="1"/>
            <p:nvPr/>
          </p:nvSpPr>
          <p:spPr>
            <a:xfrm>
              <a:off x="8118193" y="1757880"/>
              <a:ext cx="994067" cy="5692142"/>
            </a:xfrm>
            <a:prstGeom prst="rect">
              <a:avLst/>
            </a:prstGeom>
          </p:spPr>
          <p:txBody>
            <a:bodyPr vert="wordArtVert" wrap="square" lIns="0" tIns="0" rIns="0" bIns="0" rtlCol="0" anchor="t">
              <a:spAutoFit/>
            </a:bodyPr>
            <a:lstStyle/>
            <a:p>
              <a:pPr algn="ctr">
                <a:lnSpc>
                  <a:spcPts val="2394"/>
                </a:lnSpc>
              </a:pPr>
              <a:r>
                <a:rPr lang="es-ES" sz="2400" b="1" spc="241" dirty="0">
                  <a:solidFill>
                    <a:srgbClr val="000000"/>
                  </a:solidFill>
                  <a:latin typeface="Roboto"/>
                </a:rPr>
                <a:t>Método</a:t>
              </a:r>
              <a:r>
                <a:rPr lang="en-US" sz="2400" b="1" spc="241" dirty="0">
                  <a:solidFill>
                    <a:srgbClr val="000000"/>
                  </a:solidFill>
                  <a:latin typeface="Roboto"/>
                </a:rPr>
                <a:t> </a:t>
              </a:r>
              <a:r>
                <a:rPr lang="es-ES" sz="2400" b="1" spc="241" dirty="0">
                  <a:solidFill>
                    <a:srgbClr val="000000"/>
                  </a:solidFill>
                  <a:latin typeface="Roboto"/>
                </a:rPr>
                <a:t>Deductivo</a:t>
              </a:r>
            </a:p>
          </p:txBody>
        </p:sp>
      </p:grpSp>
      <p:grpSp>
        <p:nvGrpSpPr>
          <p:cNvPr id="7" name="37 Grupo">
            <a:extLst>
              <a:ext uri="{FF2B5EF4-FFF2-40B4-BE49-F238E27FC236}">
                <a16:creationId xmlns:a16="http://schemas.microsoft.com/office/drawing/2014/main" id="{16F0508F-6742-3D41-211C-8A2375039B67}"/>
              </a:ext>
            </a:extLst>
          </p:cNvPr>
          <p:cNvGrpSpPr/>
          <p:nvPr/>
        </p:nvGrpSpPr>
        <p:grpSpPr>
          <a:xfrm>
            <a:off x="13866901" y="5993335"/>
            <a:ext cx="3990441" cy="3922226"/>
            <a:chOff x="8271889" y="-1213972"/>
            <a:chExt cx="5509129" cy="5638979"/>
          </a:xfrm>
        </p:grpSpPr>
        <p:graphicFrame>
          <p:nvGraphicFramePr>
            <p:cNvPr id="8" name="22 Diagrama">
              <a:extLst>
                <a:ext uri="{FF2B5EF4-FFF2-40B4-BE49-F238E27FC236}">
                  <a16:creationId xmlns:a16="http://schemas.microsoft.com/office/drawing/2014/main" id="{780FAB9A-FA9E-F133-351B-9DB1BE5C0A4F}"/>
                </a:ext>
              </a:extLst>
            </p:cNvPr>
            <p:cNvGraphicFramePr/>
            <p:nvPr>
              <p:extLst>
                <p:ext uri="{D42A27DB-BD31-4B8C-83A1-F6EECF244321}">
                  <p14:modId xmlns:p14="http://schemas.microsoft.com/office/powerpoint/2010/main" val="3117307822"/>
                </p:ext>
              </p:extLst>
            </p:nvPr>
          </p:nvGraphicFramePr>
          <p:xfrm>
            <a:off x="9307934" y="-1213972"/>
            <a:ext cx="4473084" cy="4916929"/>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9" name="TextBox 45">
              <a:extLst>
                <a:ext uri="{FF2B5EF4-FFF2-40B4-BE49-F238E27FC236}">
                  <a16:creationId xmlns:a16="http://schemas.microsoft.com/office/drawing/2014/main" id="{F6B70DCA-BB09-ECA9-4C81-591D4C08E611}"/>
                </a:ext>
              </a:extLst>
            </p:cNvPr>
            <p:cNvSpPr txBox="1"/>
            <p:nvPr/>
          </p:nvSpPr>
          <p:spPr>
            <a:xfrm>
              <a:off x="8271889" y="-1213972"/>
              <a:ext cx="979074" cy="5638979"/>
            </a:xfrm>
            <a:prstGeom prst="rect">
              <a:avLst/>
            </a:prstGeom>
          </p:spPr>
          <p:txBody>
            <a:bodyPr vert="wordArtVert" wrap="square" lIns="0" tIns="0" rIns="0" bIns="0" rtlCol="0" anchor="t">
              <a:spAutoFit/>
            </a:bodyPr>
            <a:lstStyle/>
            <a:p>
              <a:pPr algn="ctr">
                <a:lnSpc>
                  <a:spcPts val="2394"/>
                </a:lnSpc>
              </a:pPr>
              <a:r>
                <a:rPr lang="es-ES" sz="2400" b="1" dirty="0">
                  <a:latin typeface="Roboto" charset="0"/>
                  <a:ea typeface="Roboto" charset="0"/>
                  <a:cs typeface="Roboto" charset="0"/>
                </a:rPr>
                <a:t>Método Inductivo</a:t>
              </a:r>
              <a:endParaRPr lang="es-ES" sz="2400" spc="241" dirty="0">
                <a:solidFill>
                  <a:srgbClr val="000000"/>
                </a:solidFill>
                <a:latin typeface="Roboto"/>
              </a:endParaRPr>
            </a:p>
          </p:txBody>
        </p:sp>
      </p:grpSp>
      <p:sp>
        <p:nvSpPr>
          <p:cNvPr id="18" name="CuadroTexto 17">
            <a:extLst>
              <a:ext uri="{FF2B5EF4-FFF2-40B4-BE49-F238E27FC236}">
                <a16:creationId xmlns:a16="http://schemas.microsoft.com/office/drawing/2014/main" id="{43379653-CA5F-A3BB-D08E-E3E14B3DA8AE}"/>
              </a:ext>
            </a:extLst>
          </p:cNvPr>
          <p:cNvSpPr txBox="1"/>
          <p:nvPr/>
        </p:nvSpPr>
        <p:spPr>
          <a:xfrm>
            <a:off x="14674839" y="3885871"/>
            <a:ext cx="3182503" cy="461665"/>
          </a:xfrm>
          <a:prstGeom prst="rect">
            <a:avLst/>
          </a:prstGeom>
          <a:noFill/>
        </p:spPr>
        <p:txBody>
          <a:bodyPr wrap="square">
            <a:spAutoFit/>
          </a:bodyPr>
          <a:lstStyle/>
          <a:p>
            <a:r>
              <a:rPr lang="es-ES" sz="800" b="1" i="0" dirty="0">
                <a:solidFill>
                  <a:srgbClr val="0E191C"/>
                </a:solidFill>
                <a:effectLst/>
                <a:latin typeface="santander-micro-text-bold"/>
              </a:rPr>
              <a:t>Premisa mayor:</a:t>
            </a:r>
            <a:r>
              <a:rPr lang="es-ES" sz="800" b="0" i="0" dirty="0">
                <a:solidFill>
                  <a:srgbClr val="0E191C"/>
                </a:solidFill>
                <a:effectLst/>
                <a:latin typeface="santander-micro-text-regular"/>
              </a:rPr>
              <a:t> Todos los hombres son libres.</a:t>
            </a:r>
            <a:br>
              <a:rPr lang="es-ES" sz="800" dirty="0"/>
            </a:br>
            <a:r>
              <a:rPr lang="es-ES" sz="800" b="1" i="0" dirty="0">
                <a:solidFill>
                  <a:srgbClr val="0E191C"/>
                </a:solidFill>
                <a:effectLst/>
                <a:latin typeface="santander-micro-text-bold"/>
              </a:rPr>
              <a:t>Premisa menor:</a:t>
            </a:r>
            <a:r>
              <a:rPr lang="es-ES" sz="800" b="0" i="0" dirty="0">
                <a:solidFill>
                  <a:srgbClr val="0E191C"/>
                </a:solidFill>
                <a:effectLst/>
                <a:latin typeface="santander-micro-text-regular"/>
              </a:rPr>
              <a:t> Nicolás es un hombre</a:t>
            </a:r>
            <a:br>
              <a:rPr lang="es-ES" sz="800" dirty="0"/>
            </a:br>
            <a:r>
              <a:rPr lang="es-ES" sz="800" b="1" i="0" dirty="0">
                <a:solidFill>
                  <a:srgbClr val="0E191C"/>
                </a:solidFill>
                <a:effectLst/>
                <a:latin typeface="santander-micro-text-bold"/>
              </a:rPr>
              <a:t>Conclusión:</a:t>
            </a:r>
            <a:r>
              <a:rPr lang="es-ES" sz="800" b="0" i="0" dirty="0">
                <a:solidFill>
                  <a:srgbClr val="0E191C"/>
                </a:solidFill>
                <a:effectLst/>
                <a:latin typeface="santander-micro-text-regular"/>
              </a:rPr>
              <a:t> Nicolás es libre</a:t>
            </a:r>
            <a:endParaRPr lang="es-ES" sz="800" dirty="0"/>
          </a:p>
        </p:txBody>
      </p:sp>
      <p:sp>
        <p:nvSpPr>
          <p:cNvPr id="29" name="CuadroTexto 28">
            <a:extLst>
              <a:ext uri="{FF2B5EF4-FFF2-40B4-BE49-F238E27FC236}">
                <a16:creationId xmlns:a16="http://schemas.microsoft.com/office/drawing/2014/main" id="{0A3273D3-1C23-6A1A-B83F-FC36A00763C3}"/>
              </a:ext>
            </a:extLst>
          </p:cNvPr>
          <p:cNvSpPr txBox="1"/>
          <p:nvPr/>
        </p:nvSpPr>
        <p:spPr>
          <a:xfrm>
            <a:off x="938347" y="9049541"/>
            <a:ext cx="5761014" cy="954107"/>
          </a:xfrm>
          <a:prstGeom prst="rect">
            <a:avLst/>
          </a:prstGeom>
          <a:noFill/>
        </p:spPr>
        <p:txBody>
          <a:bodyPr wrap="square">
            <a:spAutoFit/>
          </a:bodyPr>
          <a:lstStyle/>
          <a:p>
            <a:r>
              <a:rPr lang="es-ES" sz="800" b="0" i="0">
                <a:solidFill>
                  <a:srgbClr val="8D8D8D"/>
                </a:solidFill>
                <a:effectLst/>
                <a:latin typeface="Roboto" panose="02000000000000000000" pitchFamily="2" charset="0"/>
                <a:ea typeface="Roboto" panose="02000000000000000000" pitchFamily="2" charset="0"/>
                <a:cs typeface="Roboto" panose="02000000000000000000" pitchFamily="2" charset="0"/>
              </a:rPr>
              <a:t>a tres categorías: relativas al cliente, </a:t>
            </a:r>
          </a:p>
          <a:p>
            <a:r>
              <a:rPr lang="es-ES" sz="800" b="0" i="0">
                <a:solidFill>
                  <a:srgbClr val="8D8D8D"/>
                </a:solidFill>
                <a:effectLst/>
                <a:latin typeface="Roboto" panose="02000000000000000000" pitchFamily="2" charset="0"/>
                <a:ea typeface="Roboto" panose="02000000000000000000" pitchFamily="2" charset="0"/>
                <a:cs typeface="Roboto" panose="02000000000000000000" pitchFamily="2" charset="0"/>
              </a:rPr>
              <a:t>relativas a la receta </a:t>
            </a:r>
          </a:p>
          <a:p>
            <a:r>
              <a:rPr lang="es-ES" sz="800" b="0" i="0">
                <a:solidFill>
                  <a:srgbClr val="8D8D8D"/>
                </a:solidFill>
                <a:effectLst/>
                <a:latin typeface="Roboto" panose="02000000000000000000" pitchFamily="2" charset="0"/>
                <a:ea typeface="Roboto" panose="02000000000000000000" pitchFamily="2" charset="0"/>
                <a:cs typeface="Roboto" panose="02000000000000000000" pitchFamily="2" charset="0"/>
              </a:rPr>
              <a:t>y relativas a la estacionalidad. </a:t>
            </a:r>
          </a:p>
          <a:p>
            <a:r>
              <a:rPr lang="es-ES" sz="800" b="0" i="0">
                <a:solidFill>
                  <a:srgbClr val="8D8D8D"/>
                </a:solidFill>
                <a:effectLst/>
                <a:latin typeface="Roboto" panose="02000000000000000000" pitchFamily="2" charset="0"/>
                <a:ea typeface="Roboto" panose="02000000000000000000" pitchFamily="2" charset="0"/>
                <a:cs typeface="Roboto" panose="02000000000000000000" pitchFamily="2" charset="0"/>
              </a:rPr>
              <a:t>Las características relativas al cliente describen los datos históricos con la frecuencia de pedidos de un usuario determinado y las relativas a las recetas con las recetas pedidas en pedidos anteriores, permitiendo a la empresa inferir cuáles son las recetas más probables que pida en un futuro. En el caso de las características estacionales, se tienen en cuenta patrones que pueden determinar variaciones en el ratio de pedidos en función de la época del año.</a:t>
            </a:r>
            <a:endParaRPr lang="es-ES" sz="800" dirty="0">
              <a:latin typeface="Roboto" panose="02000000000000000000" pitchFamily="2" charset="0"/>
              <a:ea typeface="Roboto" panose="02000000000000000000" pitchFamily="2" charset="0"/>
              <a:cs typeface="Roboto" panose="02000000000000000000" pitchFamily="2" charset="0"/>
            </a:endParaRPr>
          </a:p>
        </p:txBody>
      </p:sp>
      <p:sp>
        <p:nvSpPr>
          <p:cNvPr id="33" name="CuadroTexto 32">
            <a:extLst>
              <a:ext uri="{FF2B5EF4-FFF2-40B4-BE49-F238E27FC236}">
                <a16:creationId xmlns:a16="http://schemas.microsoft.com/office/drawing/2014/main" id="{39A9339B-B2EC-60A5-88BD-7EDE080C7365}"/>
              </a:ext>
            </a:extLst>
          </p:cNvPr>
          <p:cNvSpPr txBox="1"/>
          <p:nvPr/>
        </p:nvSpPr>
        <p:spPr>
          <a:xfrm>
            <a:off x="450545" y="754998"/>
            <a:ext cx="2294471" cy="707886"/>
          </a:xfrm>
          <a:prstGeom prst="rect">
            <a:avLst/>
          </a:prstGeom>
          <a:noFill/>
        </p:spPr>
        <p:txBody>
          <a:bodyPr wrap="square">
            <a:spAutoFit/>
          </a:bodyPr>
          <a:lstStyle/>
          <a:p>
            <a:pPr algn="l" fontAlgn="base"/>
            <a:r>
              <a:rPr lang="es-ES" sz="800" b="1" i="0">
                <a:solidFill>
                  <a:srgbClr val="0E191C"/>
                </a:solidFill>
                <a:effectLst/>
                <a:latin typeface="santander-micro-text-bold"/>
              </a:rPr>
              <a:t>Datos: </a:t>
            </a:r>
            <a:r>
              <a:rPr lang="es-ES" sz="800" b="0" i="0">
                <a:solidFill>
                  <a:srgbClr val="0E191C"/>
                </a:solidFill>
                <a:effectLst/>
                <a:latin typeface="santander-micro-text-regular"/>
              </a:rPr>
              <a:t>La serpiente es un reptil y no tiene pelos.</a:t>
            </a:r>
          </a:p>
          <a:p>
            <a:pPr algn="l" fontAlgn="base"/>
            <a:r>
              <a:rPr lang="es-ES" sz="800" b="0" i="0">
                <a:solidFill>
                  <a:srgbClr val="0E191C"/>
                </a:solidFill>
                <a:effectLst/>
                <a:latin typeface="santander-micro-text-regular"/>
              </a:rPr>
              <a:t>El caimán es un reptil y no tiene pelos.</a:t>
            </a:r>
          </a:p>
          <a:p>
            <a:pPr algn="l" fontAlgn="base"/>
            <a:r>
              <a:rPr lang="es-ES" sz="800" b="0" i="0">
                <a:solidFill>
                  <a:srgbClr val="0E191C"/>
                </a:solidFill>
                <a:effectLst/>
                <a:latin typeface="santander-micro-text-regular"/>
              </a:rPr>
              <a:t>La tortuga es un reptil y no tiene pelos.</a:t>
            </a:r>
          </a:p>
          <a:p>
            <a:pPr algn="l" fontAlgn="base"/>
            <a:r>
              <a:rPr lang="es-ES" sz="800" b="1" i="0">
                <a:solidFill>
                  <a:srgbClr val="0E191C"/>
                </a:solidFill>
                <a:effectLst/>
                <a:latin typeface="santander-micro-text-bold"/>
              </a:rPr>
              <a:t>Hipótesis</a:t>
            </a:r>
            <a:r>
              <a:rPr lang="es-ES" sz="800" b="0" i="0">
                <a:solidFill>
                  <a:srgbClr val="0E191C"/>
                </a:solidFill>
                <a:effectLst/>
                <a:latin typeface="santander-micro-text-regular"/>
              </a:rPr>
              <a:t>: Probablemente, ningún reptil tiene pelo.</a:t>
            </a:r>
          </a:p>
        </p:txBody>
      </p:sp>
      <p:sp>
        <p:nvSpPr>
          <p:cNvPr id="35" name="CuadroTexto 34">
            <a:extLst>
              <a:ext uri="{FF2B5EF4-FFF2-40B4-BE49-F238E27FC236}">
                <a16:creationId xmlns:a16="http://schemas.microsoft.com/office/drawing/2014/main" id="{4381F4D9-EB7F-C0A0-02C8-ED075AD3AC09}"/>
              </a:ext>
            </a:extLst>
          </p:cNvPr>
          <p:cNvSpPr txBox="1"/>
          <p:nvPr/>
        </p:nvSpPr>
        <p:spPr>
          <a:xfrm>
            <a:off x="11552030" y="9238834"/>
            <a:ext cx="2294471" cy="830997"/>
          </a:xfrm>
          <a:prstGeom prst="rect">
            <a:avLst/>
          </a:prstGeom>
          <a:noFill/>
        </p:spPr>
        <p:txBody>
          <a:bodyPr wrap="square">
            <a:spAutoFit/>
          </a:bodyPr>
          <a:lstStyle/>
          <a:p>
            <a:pPr algn="l" fontAlgn="base"/>
            <a:r>
              <a:rPr lang="es-ES" sz="800" b="1" i="0" dirty="0">
                <a:solidFill>
                  <a:srgbClr val="0E191C"/>
                </a:solidFill>
                <a:effectLst/>
                <a:latin typeface="Roboto" panose="02000000000000000000" pitchFamily="2" charset="0"/>
                <a:ea typeface="Roboto" panose="02000000000000000000" pitchFamily="2" charset="0"/>
                <a:cs typeface="Roboto" panose="02000000000000000000" pitchFamily="2" charset="0"/>
              </a:rPr>
              <a:t>Datos: </a:t>
            </a:r>
            <a:r>
              <a:rPr lang="es-ES" sz="800" b="0" i="0" dirty="0">
                <a:solidFill>
                  <a:srgbClr val="0E191C"/>
                </a:solidFill>
                <a:effectLst/>
                <a:latin typeface="Roboto" panose="02000000000000000000" pitchFamily="2" charset="0"/>
                <a:ea typeface="Roboto" panose="02000000000000000000" pitchFamily="2" charset="0"/>
                <a:cs typeface="Roboto" panose="02000000000000000000" pitchFamily="2" charset="0"/>
              </a:rPr>
              <a:t>La serpiente es un reptil y no tiene pelos.</a:t>
            </a:r>
          </a:p>
          <a:p>
            <a:pPr algn="l" fontAlgn="base"/>
            <a:r>
              <a:rPr lang="es-ES" sz="800" b="0" i="0" dirty="0">
                <a:solidFill>
                  <a:srgbClr val="0E191C"/>
                </a:solidFill>
                <a:effectLst/>
                <a:latin typeface="Roboto" panose="02000000000000000000" pitchFamily="2" charset="0"/>
                <a:ea typeface="Roboto" panose="02000000000000000000" pitchFamily="2" charset="0"/>
                <a:cs typeface="Roboto" panose="02000000000000000000" pitchFamily="2" charset="0"/>
              </a:rPr>
              <a:t>El caimán es un reptil y no tiene pelos.</a:t>
            </a:r>
          </a:p>
          <a:p>
            <a:pPr algn="l" fontAlgn="base"/>
            <a:r>
              <a:rPr lang="es-ES" sz="800" b="0" i="0" dirty="0">
                <a:solidFill>
                  <a:srgbClr val="0E191C"/>
                </a:solidFill>
                <a:effectLst/>
                <a:latin typeface="Roboto" panose="02000000000000000000" pitchFamily="2" charset="0"/>
                <a:ea typeface="Roboto" panose="02000000000000000000" pitchFamily="2" charset="0"/>
                <a:cs typeface="Roboto" panose="02000000000000000000" pitchFamily="2" charset="0"/>
              </a:rPr>
              <a:t>La tortuga es un reptil y no tiene pelos.</a:t>
            </a:r>
          </a:p>
          <a:p>
            <a:pPr algn="l" fontAlgn="base"/>
            <a:r>
              <a:rPr lang="es-ES" sz="800" b="1" i="0" dirty="0">
                <a:solidFill>
                  <a:srgbClr val="0E191C"/>
                </a:solidFill>
                <a:effectLst/>
                <a:latin typeface="Roboto" panose="02000000000000000000" pitchFamily="2" charset="0"/>
                <a:ea typeface="Roboto" panose="02000000000000000000" pitchFamily="2" charset="0"/>
                <a:cs typeface="Roboto" panose="02000000000000000000" pitchFamily="2" charset="0"/>
              </a:rPr>
              <a:t>Hipótesis</a:t>
            </a:r>
            <a:r>
              <a:rPr lang="es-ES" sz="800" b="0" i="0" dirty="0">
                <a:solidFill>
                  <a:srgbClr val="0E191C"/>
                </a:solidFill>
                <a:effectLst/>
                <a:latin typeface="Roboto" panose="02000000000000000000" pitchFamily="2" charset="0"/>
                <a:ea typeface="Roboto" panose="02000000000000000000" pitchFamily="2" charset="0"/>
                <a:cs typeface="Roboto" panose="02000000000000000000" pitchFamily="2" charset="0"/>
              </a:rPr>
              <a:t>: Probablemente, ningún reptil tiene pelo.</a:t>
            </a:r>
          </a:p>
        </p:txBody>
      </p:sp>
    </p:spTree>
    <p:extLst>
      <p:ext uri="{BB962C8B-B14F-4D97-AF65-F5344CB8AC3E}">
        <p14:creationId xmlns:p14="http://schemas.microsoft.com/office/powerpoint/2010/main" val="3434727356"/>
      </p:ext>
    </p:extLst>
  </p:cSld>
  <p:clrMapOvr>
    <a:masterClrMapping/>
  </p:clrMapOvr>
  <p:transition spd="slow" advTm="398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grpSp>
        <p:nvGrpSpPr>
          <p:cNvPr id="12" name="Grupo 54">
            <a:extLst>
              <a:ext uri="{FF2B5EF4-FFF2-40B4-BE49-F238E27FC236}">
                <a16:creationId xmlns:a16="http://schemas.microsoft.com/office/drawing/2014/main" id="{FBD5F6F0-F836-B6AC-0729-15DAC6E25EB8}"/>
              </a:ext>
            </a:extLst>
          </p:cNvPr>
          <p:cNvGrpSpPr/>
          <p:nvPr/>
        </p:nvGrpSpPr>
        <p:grpSpPr>
          <a:xfrm>
            <a:off x="13464480" y="2029490"/>
            <a:ext cx="2863498" cy="5794411"/>
            <a:chOff x="4094185" y="1952855"/>
            <a:chExt cx="2863498" cy="5794411"/>
          </a:xfrm>
        </p:grpSpPr>
        <p:grpSp>
          <p:nvGrpSpPr>
            <p:cNvPr id="13" name="Group 7"/>
            <p:cNvGrpSpPr/>
            <p:nvPr/>
          </p:nvGrpSpPr>
          <p:grpSpPr>
            <a:xfrm>
              <a:off x="4094185" y="1952855"/>
              <a:ext cx="2863498" cy="286349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9297"/>
              </a:solidFill>
              <a:ln cap="sq">
                <a:noFill/>
                <a:prstDash val="solid"/>
                <a:miter/>
              </a:ln>
            </p:spPr>
          </p:sp>
          <p:sp>
            <p:nvSpPr>
              <p:cNvPr id="9" name="TextBox 9"/>
              <p:cNvSpPr txBox="1"/>
              <p:nvPr/>
            </p:nvSpPr>
            <p:spPr>
              <a:xfrm>
                <a:off x="76200" y="28575"/>
                <a:ext cx="660400" cy="708025"/>
              </a:xfrm>
              <a:prstGeom prst="rect">
                <a:avLst/>
              </a:prstGeom>
            </p:spPr>
            <p:txBody>
              <a:bodyPr lIns="215900" tIns="215900" rIns="215900" bIns="215900" rtlCol="0" anchor="ctr"/>
              <a:lstStyle/>
              <a:p>
                <a:pPr algn="ctr">
                  <a:lnSpc>
                    <a:spcPts val="2659"/>
                  </a:lnSpc>
                </a:pPr>
                <a:endParaRPr/>
              </a:p>
            </p:txBody>
          </p:sp>
        </p:grpSp>
        <p:grpSp>
          <p:nvGrpSpPr>
            <p:cNvPr id="14" name="Group 10"/>
            <p:cNvGrpSpPr>
              <a:grpSpLocks noChangeAspect="1"/>
            </p:cNvGrpSpPr>
            <p:nvPr/>
          </p:nvGrpSpPr>
          <p:grpSpPr>
            <a:xfrm>
              <a:off x="4542519" y="3175010"/>
              <a:ext cx="1966831" cy="2950247"/>
              <a:chOff x="0" y="0"/>
              <a:chExt cx="6350000" cy="9525000"/>
            </a:xfrm>
          </p:grpSpPr>
          <p:sp>
            <p:nvSpPr>
              <p:cNvPr id="11" name="Freeform 11"/>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cstate="print"/>
                <a:stretch>
                  <a:fillRect/>
                </a:stretch>
              </a:blipFill>
            </p:spPr>
          </p:sp>
        </p:grpSp>
        <p:grpSp>
          <p:nvGrpSpPr>
            <p:cNvPr id="15" name="Group 22"/>
            <p:cNvGrpSpPr/>
            <p:nvPr/>
          </p:nvGrpSpPr>
          <p:grpSpPr>
            <a:xfrm>
              <a:off x="4955449" y="6999632"/>
              <a:ext cx="1140971" cy="747634"/>
              <a:chOff x="0" y="38692"/>
              <a:chExt cx="668463" cy="438018"/>
            </a:xfrm>
          </p:grpSpPr>
          <p:sp>
            <p:nvSpPr>
              <p:cNvPr id="23" name="Freeform 23"/>
              <p:cNvSpPr/>
              <p:nvPr/>
            </p:nvSpPr>
            <p:spPr>
              <a:xfrm>
                <a:off x="0" y="38692"/>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24" name="TextBox 24"/>
              <p:cNvSpPr txBox="1"/>
              <p:nvPr/>
            </p:nvSpPr>
            <p:spPr>
              <a:xfrm>
                <a:off x="0" y="77382"/>
                <a:ext cx="668463" cy="360635"/>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2</a:t>
                </a:r>
              </a:p>
            </p:txBody>
          </p:sp>
        </p:grpSp>
        <p:sp>
          <p:nvSpPr>
            <p:cNvPr id="46" name="TextBox 46"/>
            <p:cNvSpPr txBox="1"/>
            <p:nvPr/>
          </p:nvSpPr>
          <p:spPr>
            <a:xfrm>
              <a:off x="4298032" y="6421011"/>
              <a:ext cx="2455805" cy="615553"/>
            </a:xfrm>
            <a:prstGeom prst="rect">
              <a:avLst/>
            </a:prstGeom>
          </p:spPr>
          <p:txBody>
            <a:bodyPr lIns="0" tIns="0" rIns="0" bIns="0" rtlCol="0" anchor="t">
              <a:spAutoFit/>
            </a:bodyPr>
            <a:lstStyle/>
            <a:p>
              <a:pPr algn="ctr">
                <a:lnSpc>
                  <a:spcPts val="2394"/>
                </a:lnSpc>
              </a:pPr>
              <a:r>
                <a:rPr lang="en-US" sz="2100" spc="241" dirty="0">
                  <a:solidFill>
                    <a:srgbClr val="000000"/>
                  </a:solidFill>
                  <a:latin typeface="Roboto"/>
                </a:rPr>
                <a:t>PROCESO DE DATOS</a:t>
              </a:r>
            </a:p>
          </p:txBody>
        </p:sp>
      </p:grpSp>
      <p:sp>
        <p:nvSpPr>
          <p:cNvPr id="48" name="TextBox 48"/>
          <p:cNvSpPr txBox="1"/>
          <p:nvPr/>
        </p:nvSpPr>
        <p:spPr>
          <a:xfrm>
            <a:off x="3357522" y="428592"/>
            <a:ext cx="10632216" cy="782265"/>
          </a:xfrm>
          <a:prstGeom prst="rect">
            <a:avLst/>
          </a:prstGeom>
        </p:spPr>
        <p:txBody>
          <a:bodyPr wrap="square" lIns="0" tIns="0" rIns="0" bIns="0" rtlCol="0" anchor="t">
            <a:spAutoFit/>
          </a:bodyPr>
          <a:lstStyle/>
          <a:p>
            <a:pPr algn="ctr">
              <a:lnSpc>
                <a:spcPts val="6084"/>
              </a:lnSpc>
            </a:pPr>
            <a:r>
              <a:rPr lang="en-US" sz="6000" dirty="0">
                <a:solidFill>
                  <a:srgbClr val="000000"/>
                </a:solidFill>
                <a:latin typeface="Roboto"/>
              </a:rPr>
              <a:t>DESARROLLO DE UN </a:t>
            </a:r>
            <a:r>
              <a:rPr lang="en-US" sz="6000" dirty="0">
                <a:solidFill>
                  <a:schemeClr val="tx2"/>
                </a:solidFill>
                <a:latin typeface="Roboto"/>
              </a:rPr>
              <a:t>ANÁLISIS</a:t>
            </a:r>
          </a:p>
        </p:txBody>
      </p:sp>
      <p:pic>
        <p:nvPicPr>
          <p:cNvPr id="52" name="image6.jpeg"/>
          <p:cNvPicPr/>
          <p:nvPr/>
        </p:nvPicPr>
        <p:blipFill>
          <a:blip r:embed="rId3" cstate="print">
            <a:clrChange>
              <a:clrFrom>
                <a:srgbClr val="EFEFEF"/>
              </a:clrFrom>
              <a:clrTo>
                <a:srgbClr val="EFEFEF">
                  <a:alpha val="0"/>
                </a:srgbClr>
              </a:clrTo>
            </a:clrChange>
          </a:blip>
          <a:stretch>
            <a:fillRect/>
          </a:stretch>
        </p:blipFill>
        <p:spPr>
          <a:xfrm>
            <a:off x="16941800" y="9671050"/>
            <a:ext cx="1346200" cy="615950"/>
          </a:xfrm>
          <a:prstGeom prst="rect">
            <a:avLst/>
          </a:prstGeom>
        </p:spPr>
      </p:pic>
      <p:grpSp>
        <p:nvGrpSpPr>
          <p:cNvPr id="18" name="37 Grupo"/>
          <p:cNvGrpSpPr/>
          <p:nvPr/>
        </p:nvGrpSpPr>
        <p:grpSpPr>
          <a:xfrm>
            <a:off x="214250" y="2857484"/>
            <a:ext cx="13215965" cy="5141933"/>
            <a:chOff x="6072166" y="2000228"/>
            <a:chExt cx="7215238" cy="1643074"/>
          </a:xfrm>
        </p:grpSpPr>
        <p:sp>
          <p:nvSpPr>
            <p:cNvPr id="29" name="28 Almacenamiento de acceso directo"/>
            <p:cNvSpPr/>
            <p:nvPr/>
          </p:nvSpPr>
          <p:spPr>
            <a:xfrm flipH="1">
              <a:off x="6072166" y="2000228"/>
              <a:ext cx="7215238" cy="1571636"/>
            </a:xfrm>
            <a:prstGeom prst="flowChartMagneticDrum">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Rectángulo"/>
            <p:cNvSpPr/>
            <p:nvPr/>
          </p:nvSpPr>
          <p:spPr>
            <a:xfrm>
              <a:off x="8627903" y="2116873"/>
              <a:ext cx="3649581" cy="1209683"/>
            </a:xfrm>
            <a:prstGeom prst="rect">
              <a:avLst/>
            </a:prstGeom>
          </p:spPr>
          <p:txBody>
            <a:bodyPr wrap="none">
              <a:spAutoFit/>
            </a:bodyPr>
            <a:lstStyle/>
            <a:p>
              <a:pPr>
                <a:buFont typeface="Arial" pitchFamily="34" charset="0"/>
                <a:buChar char="•"/>
              </a:pPr>
              <a:r>
                <a:rPr lang="es-ES" sz="2400" dirty="0">
                  <a:latin typeface="Roboto" charset="0"/>
                  <a:ea typeface="Roboto" charset="0"/>
                  <a:cs typeface="Roboto" charset="0"/>
                </a:rPr>
                <a:t>Organización para eficiencia en el análisis</a:t>
              </a:r>
            </a:p>
            <a:p>
              <a:pPr>
                <a:buFont typeface="Arial" pitchFamily="34" charset="0"/>
                <a:buChar char="•"/>
              </a:pPr>
              <a:endParaRPr lang="es-ES" sz="2400" dirty="0">
                <a:latin typeface="Roboto" charset="0"/>
                <a:ea typeface="Roboto" charset="0"/>
                <a:cs typeface="Roboto" charset="0"/>
              </a:endParaRPr>
            </a:p>
            <a:p>
              <a:pPr>
                <a:buFont typeface="Arial" pitchFamily="34" charset="0"/>
                <a:buChar char="•"/>
              </a:pPr>
              <a:r>
                <a:rPr lang="es-ES" sz="2400" dirty="0">
                  <a:latin typeface="Roboto" charset="0"/>
                  <a:ea typeface="Roboto" charset="0"/>
                  <a:cs typeface="Roboto" charset="0"/>
                </a:rPr>
                <a:t> Utilizar las herramientas oportunas</a:t>
              </a:r>
            </a:p>
            <a:p>
              <a:pPr>
                <a:buFont typeface="Arial" pitchFamily="34" charset="0"/>
                <a:buChar char="•"/>
              </a:pPr>
              <a:endParaRPr lang="es-ES" sz="2400" dirty="0">
                <a:latin typeface="Roboto" charset="0"/>
                <a:ea typeface="Roboto" charset="0"/>
                <a:cs typeface="Roboto" charset="0"/>
              </a:endParaRPr>
            </a:p>
            <a:p>
              <a:pPr>
                <a:buFont typeface="Arial" pitchFamily="34" charset="0"/>
                <a:buChar char="•"/>
              </a:pPr>
              <a:r>
                <a:rPr lang="es-ES" sz="2400" dirty="0">
                  <a:latin typeface="Roboto" charset="0"/>
                  <a:ea typeface="Roboto" charset="0"/>
                  <a:cs typeface="Roboto" charset="0"/>
                </a:rPr>
                <a:t>Dar respuesta a  un problema en concreto</a:t>
              </a:r>
            </a:p>
            <a:p>
              <a:pPr>
                <a:buFont typeface="Arial" pitchFamily="34" charset="0"/>
                <a:buChar char="•"/>
              </a:pPr>
              <a:endParaRPr lang="es-ES" sz="2400" dirty="0">
                <a:latin typeface="Roboto" charset="0"/>
                <a:ea typeface="Roboto" charset="0"/>
                <a:cs typeface="Roboto" charset="0"/>
              </a:endParaRPr>
            </a:p>
            <a:p>
              <a:pPr>
                <a:buFont typeface="Arial" pitchFamily="34" charset="0"/>
                <a:buChar char="•"/>
              </a:pPr>
              <a:r>
                <a:rPr lang="es-ES" sz="2400" dirty="0">
                  <a:latin typeface="Roboto" charset="0"/>
                  <a:ea typeface="Roboto" charset="0"/>
                  <a:cs typeface="Roboto" charset="0"/>
                </a:rPr>
                <a:t>Debe dar la solución a uno de los objetivos del </a:t>
              </a:r>
            </a:p>
            <a:p>
              <a:r>
                <a:rPr lang="es-ES" sz="2400" dirty="0">
                  <a:latin typeface="Roboto" charset="0"/>
                  <a:ea typeface="Roboto" charset="0"/>
                  <a:cs typeface="Roboto" charset="0"/>
                </a:rPr>
                <a:t>el plan estratégico</a:t>
              </a:r>
            </a:p>
            <a:p>
              <a:endParaRPr lang="es-ES" sz="2400" dirty="0">
                <a:latin typeface="Roboto" charset="0"/>
                <a:ea typeface="Roboto" charset="0"/>
                <a:cs typeface="Roboto" charset="0"/>
              </a:endParaRPr>
            </a:p>
            <a:p>
              <a:pPr>
                <a:buFont typeface="Arial" pitchFamily="34" charset="0"/>
                <a:buChar char="•"/>
              </a:pPr>
              <a:r>
                <a:rPr lang="es-ES" sz="2400" dirty="0">
                  <a:latin typeface="Roboto" charset="0"/>
                  <a:ea typeface="Roboto" charset="0"/>
                  <a:cs typeface="Roboto" charset="0"/>
                </a:rPr>
                <a:t>Activar el </a:t>
              </a:r>
              <a:r>
                <a:rPr lang="es-ES" sz="2400" b="1" dirty="0">
                  <a:latin typeface="Roboto" charset="0"/>
                  <a:ea typeface="Roboto" charset="0"/>
                  <a:cs typeface="Roboto" charset="0"/>
                </a:rPr>
                <a:t>Small Data</a:t>
              </a:r>
            </a:p>
          </p:txBody>
        </p:sp>
        <p:graphicFrame>
          <p:nvGraphicFramePr>
            <p:cNvPr id="33" name="32 Gráfico"/>
            <p:cNvGraphicFramePr/>
            <p:nvPr/>
          </p:nvGraphicFramePr>
          <p:xfrm>
            <a:off x="6286480" y="2000228"/>
            <a:ext cx="2000264" cy="1643074"/>
          </p:xfrm>
          <a:graphic>
            <a:graphicData uri="http://schemas.openxmlformats.org/drawingml/2006/chart">
              <c:chart xmlns:c="http://schemas.openxmlformats.org/drawingml/2006/chart" xmlns:r="http://schemas.openxmlformats.org/officeDocument/2006/relationships" r:id="rId4"/>
            </a:graphicData>
          </a:graphic>
        </p:graphicFrame>
      </p:grpSp>
      <p:sp>
        <p:nvSpPr>
          <p:cNvPr id="3" name="CuadroTexto 2">
            <a:extLst>
              <a:ext uri="{FF2B5EF4-FFF2-40B4-BE49-F238E27FC236}">
                <a16:creationId xmlns:a16="http://schemas.microsoft.com/office/drawing/2014/main" id="{A7904F3F-5D2C-7413-0DCF-2B71130839FA}"/>
              </a:ext>
            </a:extLst>
          </p:cNvPr>
          <p:cNvSpPr txBox="1"/>
          <p:nvPr/>
        </p:nvSpPr>
        <p:spPr>
          <a:xfrm>
            <a:off x="3815408" y="8239844"/>
            <a:ext cx="9144000" cy="646331"/>
          </a:xfrm>
          <a:prstGeom prst="rect">
            <a:avLst/>
          </a:prstGeom>
          <a:noFill/>
        </p:spPr>
        <p:txBody>
          <a:bodyPr wrap="square">
            <a:spAutoFit/>
          </a:bodyPr>
          <a:lstStyle/>
          <a:p>
            <a:r>
              <a:rPr lang="es-ES" b="0" i="0" dirty="0">
                <a:solidFill>
                  <a:srgbClr val="666666"/>
                </a:solidFill>
                <a:effectLst/>
                <a:latin typeface="Open Sans" panose="020F0502020204030204" pitchFamily="34" charset="0"/>
              </a:rPr>
              <a:t>El Small Data se basa en hacer sencillos los datos, analizando sólo los adecuados para conseguir las conclusiones que te interesan para tu negocio. Ni más, ni menos.</a:t>
            </a:r>
            <a:endParaRPr lang="es-ES" dirty="0"/>
          </a:p>
        </p:txBody>
      </p:sp>
    </p:spTree>
    <p:extLst>
      <p:ext uri="{BB962C8B-B14F-4D97-AF65-F5344CB8AC3E}">
        <p14:creationId xmlns:p14="http://schemas.microsoft.com/office/powerpoint/2010/main" val="3434727356"/>
      </p:ext>
    </p:extLst>
  </p:cSld>
  <p:clrMapOvr>
    <a:masterClrMapping/>
  </p:clrMapOvr>
  <p:transition spd="slow" advTm="3988"/>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8" name="TextBox 48"/>
          <p:cNvSpPr txBox="1"/>
          <p:nvPr/>
        </p:nvSpPr>
        <p:spPr>
          <a:xfrm>
            <a:off x="3357522" y="428592"/>
            <a:ext cx="10632216" cy="782265"/>
          </a:xfrm>
          <a:prstGeom prst="rect">
            <a:avLst/>
          </a:prstGeom>
        </p:spPr>
        <p:txBody>
          <a:bodyPr wrap="square" lIns="0" tIns="0" rIns="0" bIns="0" rtlCol="0" anchor="t">
            <a:spAutoFit/>
          </a:bodyPr>
          <a:lstStyle/>
          <a:p>
            <a:pPr algn="ctr">
              <a:lnSpc>
                <a:spcPts val="6084"/>
              </a:lnSpc>
            </a:pPr>
            <a:r>
              <a:rPr lang="en-US" sz="6000" dirty="0">
                <a:solidFill>
                  <a:srgbClr val="000000"/>
                </a:solidFill>
                <a:latin typeface="Roboto"/>
              </a:rPr>
              <a:t>DESARROLLO DE UN </a:t>
            </a:r>
            <a:r>
              <a:rPr lang="en-US" sz="6000" dirty="0">
                <a:solidFill>
                  <a:schemeClr val="tx2"/>
                </a:solidFill>
                <a:latin typeface="Roboto"/>
              </a:rPr>
              <a:t>ANÁLISIS</a:t>
            </a:r>
          </a:p>
        </p:txBody>
      </p:sp>
      <p:pic>
        <p:nvPicPr>
          <p:cNvPr id="52" name="image6.jpeg"/>
          <p:cNvPicPr/>
          <p:nvPr/>
        </p:nvPicPr>
        <p:blipFill>
          <a:blip r:embed="rId2" cstate="print"/>
          <a:stretch>
            <a:fillRect/>
          </a:stretch>
        </p:blipFill>
        <p:spPr>
          <a:xfrm>
            <a:off x="16941800" y="9671050"/>
            <a:ext cx="1346200" cy="615950"/>
          </a:xfrm>
          <a:prstGeom prst="rect">
            <a:avLst/>
          </a:prstGeom>
        </p:spPr>
      </p:pic>
      <p:grpSp>
        <p:nvGrpSpPr>
          <p:cNvPr id="34" name="Grupo 53">
            <a:extLst>
              <a:ext uri="{FF2B5EF4-FFF2-40B4-BE49-F238E27FC236}">
                <a16:creationId xmlns:a16="http://schemas.microsoft.com/office/drawing/2014/main" id="{6171FABB-ECA7-B0EA-35DE-4F1F37F8F149}"/>
              </a:ext>
            </a:extLst>
          </p:cNvPr>
          <p:cNvGrpSpPr/>
          <p:nvPr/>
        </p:nvGrpSpPr>
        <p:grpSpPr>
          <a:xfrm>
            <a:off x="428564" y="2143104"/>
            <a:ext cx="2863498" cy="5569148"/>
            <a:chOff x="7608004" y="2996624"/>
            <a:chExt cx="2863498" cy="5569148"/>
          </a:xfrm>
        </p:grpSpPr>
        <p:grpSp>
          <p:nvGrpSpPr>
            <p:cNvPr id="35" name="Group 12"/>
            <p:cNvGrpSpPr/>
            <p:nvPr/>
          </p:nvGrpSpPr>
          <p:grpSpPr>
            <a:xfrm>
              <a:off x="7608004" y="2996624"/>
              <a:ext cx="2863498" cy="2863498"/>
              <a:chOff x="0" y="0"/>
              <a:chExt cx="812800" cy="812800"/>
            </a:xfrm>
          </p:grpSpPr>
          <p:sp>
            <p:nvSpPr>
              <p:cNvPr id="42"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9297"/>
              </a:solidFill>
              <a:ln cap="sq">
                <a:noFill/>
                <a:prstDash val="solid"/>
                <a:miter/>
              </a:ln>
            </p:spPr>
          </p:sp>
          <p:sp>
            <p:nvSpPr>
              <p:cNvPr id="43" name="TextBox 14"/>
              <p:cNvSpPr txBox="1"/>
              <p:nvPr/>
            </p:nvSpPr>
            <p:spPr>
              <a:xfrm>
                <a:off x="76200" y="28575"/>
                <a:ext cx="660400" cy="708025"/>
              </a:xfrm>
              <a:prstGeom prst="rect">
                <a:avLst/>
              </a:prstGeom>
            </p:spPr>
            <p:txBody>
              <a:bodyPr lIns="215900" tIns="215900" rIns="215900" bIns="215900" rtlCol="0" anchor="ctr"/>
              <a:lstStyle/>
              <a:p>
                <a:pPr algn="ctr">
                  <a:lnSpc>
                    <a:spcPts val="2659"/>
                  </a:lnSpc>
                </a:pPr>
                <a:endParaRPr/>
              </a:p>
            </p:txBody>
          </p:sp>
        </p:grpSp>
        <p:grpSp>
          <p:nvGrpSpPr>
            <p:cNvPr id="36" name="Group 15"/>
            <p:cNvGrpSpPr>
              <a:grpSpLocks noChangeAspect="1"/>
            </p:cNvGrpSpPr>
            <p:nvPr/>
          </p:nvGrpSpPr>
          <p:grpSpPr>
            <a:xfrm>
              <a:off x="8056337" y="4043472"/>
              <a:ext cx="1966831" cy="2950247"/>
              <a:chOff x="0" y="0"/>
              <a:chExt cx="6350000" cy="9525000"/>
            </a:xfrm>
          </p:grpSpPr>
          <p:sp>
            <p:nvSpPr>
              <p:cNvPr id="41" name="Freeform 1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54151" r="-60271"/>
                </a:stretch>
              </a:blipFill>
            </p:spPr>
          </p:sp>
        </p:grpSp>
        <p:grpSp>
          <p:nvGrpSpPr>
            <p:cNvPr id="37" name="Group 25"/>
            <p:cNvGrpSpPr/>
            <p:nvPr/>
          </p:nvGrpSpPr>
          <p:grpSpPr>
            <a:xfrm>
              <a:off x="8573515" y="7818136"/>
              <a:ext cx="1140971" cy="747636"/>
              <a:chOff x="0" y="22168"/>
              <a:chExt cx="668463" cy="438018"/>
            </a:xfrm>
          </p:grpSpPr>
          <p:sp>
            <p:nvSpPr>
              <p:cNvPr id="39" name="Freeform 26"/>
              <p:cNvSpPr/>
              <p:nvPr/>
            </p:nvSpPr>
            <p:spPr>
              <a:xfrm>
                <a:off x="0" y="22168"/>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40" name="TextBox 27"/>
              <p:cNvSpPr txBox="1"/>
              <p:nvPr/>
            </p:nvSpPr>
            <p:spPr>
              <a:xfrm>
                <a:off x="0" y="77382"/>
                <a:ext cx="668463" cy="360635"/>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3</a:t>
                </a:r>
              </a:p>
            </p:txBody>
          </p:sp>
        </p:grpSp>
        <p:sp>
          <p:nvSpPr>
            <p:cNvPr id="38" name="TextBox 47"/>
            <p:cNvSpPr txBox="1"/>
            <p:nvPr/>
          </p:nvSpPr>
          <p:spPr>
            <a:xfrm>
              <a:off x="7916097" y="7240422"/>
              <a:ext cx="2455805" cy="615553"/>
            </a:xfrm>
            <a:prstGeom prst="rect">
              <a:avLst/>
            </a:prstGeom>
          </p:spPr>
          <p:txBody>
            <a:bodyPr lIns="0" tIns="0" rIns="0" bIns="0" rtlCol="0" anchor="t">
              <a:spAutoFit/>
            </a:bodyPr>
            <a:lstStyle/>
            <a:p>
              <a:pPr algn="ctr">
                <a:lnSpc>
                  <a:spcPts val="2394"/>
                </a:lnSpc>
              </a:pPr>
              <a:r>
                <a:rPr lang="en-US" sz="2100" spc="241" dirty="0">
                  <a:solidFill>
                    <a:srgbClr val="000000"/>
                  </a:solidFill>
                  <a:latin typeface="Roboto"/>
                </a:rPr>
                <a:t>LIMPIEZA DE DATOS</a:t>
              </a:r>
            </a:p>
          </p:txBody>
        </p:sp>
      </p:grpSp>
      <p:grpSp>
        <p:nvGrpSpPr>
          <p:cNvPr id="59" name="58 Grupo"/>
          <p:cNvGrpSpPr/>
          <p:nvPr/>
        </p:nvGrpSpPr>
        <p:grpSpPr>
          <a:xfrm>
            <a:off x="3286084" y="3071798"/>
            <a:ext cx="11644394" cy="3712758"/>
            <a:chOff x="3786150" y="6286507"/>
            <a:chExt cx="6502333" cy="1572639"/>
          </a:xfrm>
        </p:grpSpPr>
        <p:grpSp>
          <p:nvGrpSpPr>
            <p:cNvPr id="17" name="33 Grupo"/>
            <p:cNvGrpSpPr/>
            <p:nvPr/>
          </p:nvGrpSpPr>
          <p:grpSpPr>
            <a:xfrm>
              <a:off x="3786150" y="6286507"/>
              <a:ext cx="6500858" cy="1571820"/>
              <a:chOff x="1214382" y="8143895"/>
              <a:chExt cx="6500858" cy="1571820"/>
            </a:xfrm>
          </p:grpSpPr>
          <p:sp>
            <p:nvSpPr>
              <p:cNvPr id="27" name="26 Almacenamiento de acceso directo"/>
              <p:cNvSpPr/>
              <p:nvPr/>
            </p:nvSpPr>
            <p:spPr>
              <a:xfrm>
                <a:off x="1214382" y="8143895"/>
                <a:ext cx="6500858" cy="1571636"/>
              </a:xfrm>
              <a:prstGeom prst="flowChartMagneticDrum">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5" name="24 Rectángulo"/>
              <p:cNvSpPr/>
              <p:nvPr/>
            </p:nvSpPr>
            <p:spPr>
              <a:xfrm>
                <a:off x="1613298" y="8385971"/>
                <a:ext cx="4714908" cy="1329744"/>
              </a:xfrm>
              <a:prstGeom prst="rect">
                <a:avLst/>
              </a:prstGeom>
              <a:ln w="38100">
                <a:noFill/>
              </a:ln>
            </p:spPr>
            <p:txBody>
              <a:bodyPr wrap="square">
                <a:spAutoFit/>
              </a:bodyPr>
              <a:lstStyle/>
              <a:p>
                <a:r>
                  <a:rPr lang="es-ES" dirty="0">
                    <a:latin typeface="Roboto" charset="0"/>
                    <a:ea typeface="Roboto" charset="0"/>
                    <a:cs typeface="Roboto" charset="0"/>
                  </a:rPr>
                  <a:t>Cuatro fases: </a:t>
                </a:r>
              </a:p>
              <a:p>
                <a:r>
                  <a:rPr lang="es-ES" b="1" dirty="0">
                    <a:latin typeface="Roboto" charset="0"/>
                    <a:ea typeface="Roboto" charset="0"/>
                    <a:cs typeface="Roboto" charset="0"/>
                  </a:rPr>
                  <a:t>                        Eliminar las observaciones duplicadas o irrelevantes</a:t>
                </a:r>
              </a:p>
              <a:p>
                <a:endParaRPr lang="es-ES" b="1" dirty="0">
                  <a:latin typeface="Roboto" charset="0"/>
                  <a:ea typeface="Roboto" charset="0"/>
                  <a:cs typeface="Roboto" charset="0"/>
                </a:endParaRPr>
              </a:p>
              <a:p>
                <a:r>
                  <a:rPr lang="es-ES" b="1" dirty="0">
                    <a:latin typeface="Roboto" charset="0"/>
                    <a:ea typeface="Roboto" charset="0"/>
                    <a:cs typeface="Roboto" charset="0"/>
                  </a:rPr>
                  <a:t>                        Corregir errores estructurales</a:t>
                </a:r>
              </a:p>
              <a:p>
                <a:endParaRPr lang="es-ES" b="1" dirty="0">
                  <a:latin typeface="Roboto" charset="0"/>
                  <a:ea typeface="Roboto" charset="0"/>
                  <a:cs typeface="Roboto" charset="0"/>
                </a:endParaRPr>
              </a:p>
              <a:p>
                <a:r>
                  <a:rPr lang="es-ES" b="1" dirty="0">
                    <a:latin typeface="Roboto" charset="0"/>
                    <a:ea typeface="Roboto" charset="0"/>
                    <a:cs typeface="Roboto" charset="0"/>
                  </a:rPr>
                  <a:t>                        Filtrar los valores atípicos no deseados</a:t>
                </a:r>
              </a:p>
              <a:p>
                <a:endParaRPr lang="es-ES" b="1" dirty="0">
                  <a:latin typeface="Roboto" charset="0"/>
                  <a:ea typeface="Roboto" charset="0"/>
                  <a:cs typeface="Roboto" charset="0"/>
                </a:endParaRPr>
              </a:p>
              <a:p>
                <a:r>
                  <a:rPr lang="es-ES" b="1" dirty="0">
                    <a:latin typeface="Roboto" charset="0"/>
                    <a:ea typeface="Roboto" charset="0"/>
                    <a:cs typeface="Roboto" charset="0"/>
                  </a:rPr>
                  <a:t>                        Manejar los datos que faltan</a:t>
                </a:r>
              </a:p>
              <a:p>
                <a:endParaRPr lang="es-ES" b="1" dirty="0">
                  <a:latin typeface="Roboto" charset="0"/>
                  <a:ea typeface="Roboto" charset="0"/>
                  <a:cs typeface="Roboto" charset="0"/>
                </a:endParaRPr>
              </a:p>
              <a:p>
                <a:endParaRPr lang="es-ES" b="1" dirty="0">
                  <a:latin typeface="Roboto" charset="0"/>
                  <a:ea typeface="Roboto" charset="0"/>
                  <a:cs typeface="Roboto" charset="0"/>
                </a:endParaRPr>
              </a:p>
              <a:p>
                <a:r>
                  <a:rPr lang="es-ES" dirty="0">
                    <a:latin typeface="Roboto" charset="0"/>
                    <a:ea typeface="Roboto" charset="0"/>
                    <a:cs typeface="Roboto" charset="0"/>
                  </a:rPr>
                  <a:t>                        Validación y control de calidad (QA)</a:t>
                </a:r>
              </a:p>
            </p:txBody>
          </p:sp>
        </p:grpSp>
        <p:pic>
          <p:nvPicPr>
            <p:cNvPr id="58" name="57 Imagen" descr="descarga (4).png"/>
            <p:cNvPicPr>
              <a:picLocks noChangeAspect="1"/>
            </p:cNvPicPr>
            <p:nvPr/>
          </p:nvPicPr>
          <p:blipFill>
            <a:blip r:embed="rId4">
              <a:clrChange>
                <a:clrFrom>
                  <a:srgbClr val="E7F9FF"/>
                </a:clrFrom>
                <a:clrTo>
                  <a:srgbClr val="E7F9FF">
                    <a:alpha val="0"/>
                  </a:srgbClr>
                </a:clrTo>
              </a:clrChange>
              <a:grayscl/>
            </a:blip>
            <a:stretch>
              <a:fillRect/>
            </a:stretch>
          </p:blipFill>
          <p:spPr>
            <a:xfrm>
              <a:off x="8141093" y="6286508"/>
              <a:ext cx="2147390" cy="1572638"/>
            </a:xfrm>
            <a:prstGeom prst="ellipse">
              <a:avLst/>
            </a:prstGeom>
            <a:ln w="381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aphicFrame>
        <p:nvGraphicFramePr>
          <p:cNvPr id="10" name="Diagrama 9">
            <a:extLst>
              <a:ext uri="{FF2B5EF4-FFF2-40B4-BE49-F238E27FC236}">
                <a16:creationId xmlns:a16="http://schemas.microsoft.com/office/drawing/2014/main" id="{A840BA3F-9C7E-3A4A-CFB3-49F445A825CC}"/>
              </a:ext>
            </a:extLst>
          </p:cNvPr>
          <p:cNvGraphicFramePr/>
          <p:nvPr>
            <p:extLst>
              <p:ext uri="{D42A27DB-BD31-4B8C-83A1-F6EECF244321}">
                <p14:modId xmlns:p14="http://schemas.microsoft.com/office/powerpoint/2010/main" val="2832696890"/>
              </p:ext>
            </p:extLst>
          </p:nvPr>
        </p:nvGraphicFramePr>
        <p:xfrm>
          <a:off x="13942421" y="-87337"/>
          <a:ext cx="4817734" cy="67677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3" name="Grupo 12">
            <a:extLst>
              <a:ext uri="{FF2B5EF4-FFF2-40B4-BE49-F238E27FC236}">
                <a16:creationId xmlns:a16="http://schemas.microsoft.com/office/drawing/2014/main" id="{6B2CE58A-12CE-6843-53EC-46787FFA1043}"/>
              </a:ext>
            </a:extLst>
          </p:cNvPr>
          <p:cNvGrpSpPr/>
          <p:nvPr/>
        </p:nvGrpSpPr>
        <p:grpSpPr>
          <a:xfrm>
            <a:off x="4175448" y="7839900"/>
            <a:ext cx="9814290" cy="1099066"/>
            <a:chOff x="4175448" y="7839900"/>
            <a:chExt cx="9814290" cy="1099066"/>
          </a:xfrm>
        </p:grpSpPr>
        <p:sp>
          <p:nvSpPr>
            <p:cNvPr id="9" name="CuadroTexto 8">
              <a:extLst>
                <a:ext uri="{FF2B5EF4-FFF2-40B4-BE49-F238E27FC236}">
                  <a16:creationId xmlns:a16="http://schemas.microsoft.com/office/drawing/2014/main" id="{F8D8FB9B-B2A0-A0EB-7EEC-44C1FF759DD1}"/>
                </a:ext>
              </a:extLst>
            </p:cNvPr>
            <p:cNvSpPr txBox="1"/>
            <p:nvPr/>
          </p:nvSpPr>
          <p:spPr>
            <a:xfrm>
              <a:off x="4845738" y="8107969"/>
              <a:ext cx="9144000" cy="830997"/>
            </a:xfrm>
            <a:prstGeom prst="rect">
              <a:avLst/>
            </a:prstGeom>
            <a:noFill/>
          </p:spPr>
          <p:txBody>
            <a:bodyPr wrap="square">
              <a:spAutoFit/>
            </a:bodyPr>
            <a:lstStyle/>
            <a:p>
              <a:r>
                <a:rPr lang="es-ES" sz="2400" dirty="0">
                  <a:latin typeface="Roboto" charset="0"/>
                  <a:ea typeface="Roboto" charset="0"/>
                  <a:cs typeface="Roboto" charset="0"/>
                </a:rPr>
                <a:t>No confundirlo con  la transformación de datos que  es el </a:t>
              </a:r>
            </a:p>
            <a:p>
              <a:r>
                <a:rPr lang="es-ES" sz="2400" dirty="0">
                  <a:latin typeface="Roboto" charset="0"/>
                  <a:ea typeface="Roboto" charset="0"/>
                  <a:cs typeface="Roboto" charset="0"/>
                </a:rPr>
                <a:t>proceso de convertir datos de un formato o estructura a otro</a:t>
              </a:r>
            </a:p>
          </p:txBody>
        </p:sp>
        <p:pic>
          <p:nvPicPr>
            <p:cNvPr id="12" name="Gráfico 11" descr="Bombilla">
              <a:extLst>
                <a:ext uri="{FF2B5EF4-FFF2-40B4-BE49-F238E27FC236}">
                  <a16:creationId xmlns:a16="http://schemas.microsoft.com/office/drawing/2014/main" id="{E80B5F1F-4669-7B94-6793-481622B0FA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5448" y="7839900"/>
              <a:ext cx="914400" cy="914400"/>
            </a:xfrm>
            <a:prstGeom prst="rect">
              <a:avLst/>
            </a:prstGeom>
          </p:spPr>
        </p:pic>
      </p:grpSp>
    </p:spTree>
    <p:extLst>
      <p:ext uri="{BB962C8B-B14F-4D97-AF65-F5344CB8AC3E}">
        <p14:creationId xmlns:p14="http://schemas.microsoft.com/office/powerpoint/2010/main" val="3434727356"/>
      </p:ext>
    </p:extLst>
  </p:cSld>
  <p:clrMapOvr>
    <a:masterClrMapping/>
  </p:clrMapOvr>
  <p:transition spd="slow" advTm="398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8" name="TextBox 48"/>
          <p:cNvSpPr txBox="1"/>
          <p:nvPr/>
        </p:nvSpPr>
        <p:spPr>
          <a:xfrm>
            <a:off x="3357522" y="428592"/>
            <a:ext cx="10632216" cy="782265"/>
          </a:xfrm>
          <a:prstGeom prst="rect">
            <a:avLst/>
          </a:prstGeom>
        </p:spPr>
        <p:txBody>
          <a:bodyPr wrap="square" lIns="0" tIns="0" rIns="0" bIns="0" rtlCol="0" anchor="t">
            <a:spAutoFit/>
          </a:bodyPr>
          <a:lstStyle/>
          <a:p>
            <a:pPr algn="ctr">
              <a:lnSpc>
                <a:spcPts val="6084"/>
              </a:lnSpc>
            </a:pPr>
            <a:r>
              <a:rPr lang="en-US" sz="6000" dirty="0">
                <a:solidFill>
                  <a:srgbClr val="000000"/>
                </a:solidFill>
                <a:latin typeface="Roboto"/>
              </a:rPr>
              <a:t>DESARROLLO DE UN </a:t>
            </a:r>
            <a:r>
              <a:rPr lang="en-US" sz="6000" dirty="0">
                <a:solidFill>
                  <a:schemeClr val="tx2"/>
                </a:solidFill>
                <a:latin typeface="Roboto"/>
              </a:rPr>
              <a:t>ANÁLISIS</a:t>
            </a:r>
          </a:p>
        </p:txBody>
      </p:sp>
      <p:pic>
        <p:nvPicPr>
          <p:cNvPr id="52" name="image6.jpeg"/>
          <p:cNvPicPr/>
          <p:nvPr/>
        </p:nvPicPr>
        <p:blipFill>
          <a:blip r:embed="rId2" cstate="print"/>
          <a:stretch>
            <a:fillRect/>
          </a:stretch>
        </p:blipFill>
        <p:spPr>
          <a:xfrm>
            <a:off x="16941800" y="9671050"/>
            <a:ext cx="1346200" cy="615950"/>
          </a:xfrm>
          <a:prstGeom prst="rect">
            <a:avLst/>
          </a:prstGeom>
        </p:spPr>
      </p:pic>
      <p:grpSp>
        <p:nvGrpSpPr>
          <p:cNvPr id="6" name="Grupo 50">
            <a:extLst>
              <a:ext uri="{FF2B5EF4-FFF2-40B4-BE49-F238E27FC236}">
                <a16:creationId xmlns:a16="http://schemas.microsoft.com/office/drawing/2014/main" id="{08A358F6-05D8-C9D6-449E-C0D377C73D74}"/>
              </a:ext>
            </a:extLst>
          </p:cNvPr>
          <p:cNvGrpSpPr/>
          <p:nvPr/>
        </p:nvGrpSpPr>
        <p:grpSpPr>
          <a:xfrm>
            <a:off x="13858908" y="2143104"/>
            <a:ext cx="2863498" cy="5610609"/>
            <a:chOff x="11119202" y="3991704"/>
            <a:chExt cx="2863498" cy="5610609"/>
          </a:xfrm>
        </p:grpSpPr>
        <p:grpSp>
          <p:nvGrpSpPr>
            <p:cNvPr id="7" name="Group 29"/>
            <p:cNvGrpSpPr/>
            <p:nvPr/>
          </p:nvGrpSpPr>
          <p:grpSpPr>
            <a:xfrm>
              <a:off x="11119202" y="3991704"/>
              <a:ext cx="2863498" cy="2863498"/>
              <a:chOff x="0" y="0"/>
              <a:chExt cx="812800" cy="812800"/>
            </a:xfrm>
          </p:grpSpPr>
          <p:sp>
            <p:nvSpPr>
              <p:cNvPr id="56"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9297"/>
              </a:solidFill>
              <a:ln cap="sq">
                <a:noFill/>
                <a:prstDash val="solid"/>
                <a:miter/>
              </a:ln>
            </p:spPr>
          </p:sp>
          <p:sp>
            <p:nvSpPr>
              <p:cNvPr id="57" name="TextBox 31"/>
              <p:cNvSpPr txBox="1"/>
              <p:nvPr/>
            </p:nvSpPr>
            <p:spPr>
              <a:xfrm>
                <a:off x="76200" y="28575"/>
                <a:ext cx="660400" cy="708025"/>
              </a:xfrm>
              <a:prstGeom prst="rect">
                <a:avLst/>
              </a:prstGeom>
            </p:spPr>
            <p:txBody>
              <a:bodyPr lIns="215900" tIns="215900" rIns="215900" bIns="215900" rtlCol="0" anchor="ctr"/>
              <a:lstStyle/>
              <a:p>
                <a:pPr algn="ctr">
                  <a:lnSpc>
                    <a:spcPts val="2659"/>
                  </a:lnSpc>
                </a:pPr>
                <a:endParaRPr/>
              </a:p>
            </p:txBody>
          </p:sp>
        </p:grpSp>
        <p:grpSp>
          <p:nvGrpSpPr>
            <p:cNvPr id="8" name="Group 35"/>
            <p:cNvGrpSpPr>
              <a:grpSpLocks noChangeAspect="1"/>
            </p:cNvGrpSpPr>
            <p:nvPr/>
          </p:nvGrpSpPr>
          <p:grpSpPr>
            <a:xfrm>
              <a:off x="11566877" y="5066486"/>
              <a:ext cx="1966831" cy="2950247"/>
              <a:chOff x="0" y="280073"/>
              <a:chExt cx="6350000" cy="9525000"/>
            </a:xfrm>
          </p:grpSpPr>
          <p:sp>
            <p:nvSpPr>
              <p:cNvPr id="55" name="Freeform 36"/>
              <p:cNvSpPr/>
              <p:nvPr/>
            </p:nvSpPr>
            <p:spPr>
              <a:xfrm>
                <a:off x="0" y="280073"/>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2649" r="-9705"/>
                </a:stretch>
              </a:blipFill>
            </p:spPr>
          </p:sp>
        </p:grpSp>
        <p:grpSp>
          <p:nvGrpSpPr>
            <p:cNvPr id="9" name="Group 39"/>
            <p:cNvGrpSpPr/>
            <p:nvPr/>
          </p:nvGrpSpPr>
          <p:grpSpPr>
            <a:xfrm>
              <a:off x="12107843" y="8854679"/>
              <a:ext cx="1144106" cy="747634"/>
              <a:chOff x="-1837" y="36326"/>
              <a:chExt cx="670300" cy="438018"/>
            </a:xfrm>
          </p:grpSpPr>
          <p:sp>
            <p:nvSpPr>
              <p:cNvPr id="53" name="Freeform 40"/>
              <p:cNvSpPr/>
              <p:nvPr/>
            </p:nvSpPr>
            <p:spPr>
              <a:xfrm>
                <a:off x="-1837" y="36326"/>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54" name="TextBox 41"/>
              <p:cNvSpPr txBox="1"/>
              <p:nvPr/>
            </p:nvSpPr>
            <p:spPr>
              <a:xfrm>
                <a:off x="0" y="77150"/>
                <a:ext cx="668463" cy="360868"/>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4</a:t>
                </a:r>
              </a:p>
            </p:txBody>
          </p:sp>
        </p:grpSp>
        <p:sp>
          <p:nvSpPr>
            <p:cNvPr id="51" name="TextBox 49"/>
            <p:cNvSpPr txBox="1"/>
            <p:nvPr/>
          </p:nvSpPr>
          <p:spPr>
            <a:xfrm>
              <a:off x="11453561" y="8239125"/>
              <a:ext cx="2455805" cy="615553"/>
            </a:xfrm>
            <a:prstGeom prst="rect">
              <a:avLst/>
            </a:prstGeom>
          </p:spPr>
          <p:txBody>
            <a:bodyPr lIns="0" tIns="0" rIns="0" bIns="0" rtlCol="0" anchor="t">
              <a:spAutoFit/>
            </a:bodyPr>
            <a:lstStyle/>
            <a:p>
              <a:pPr algn="ctr">
                <a:lnSpc>
                  <a:spcPts val="2394"/>
                </a:lnSpc>
              </a:pPr>
              <a:r>
                <a:rPr lang="en-US" sz="2100" spc="241" dirty="0">
                  <a:solidFill>
                    <a:srgbClr val="000000"/>
                  </a:solidFill>
                  <a:latin typeface="Roboto"/>
                </a:rPr>
                <a:t>ANALISIS DE DATOS</a:t>
              </a:r>
            </a:p>
          </p:txBody>
        </p:sp>
      </p:grpSp>
      <p:grpSp>
        <p:nvGrpSpPr>
          <p:cNvPr id="12" name="61 Grupo"/>
          <p:cNvGrpSpPr/>
          <p:nvPr/>
        </p:nvGrpSpPr>
        <p:grpSpPr>
          <a:xfrm>
            <a:off x="2928894" y="3643303"/>
            <a:ext cx="10358510" cy="2966109"/>
            <a:chOff x="6143604" y="2071666"/>
            <a:chExt cx="7215238" cy="1571636"/>
          </a:xfrm>
        </p:grpSpPr>
        <p:grpSp>
          <p:nvGrpSpPr>
            <p:cNvPr id="13" name="37 Grupo"/>
            <p:cNvGrpSpPr/>
            <p:nvPr/>
          </p:nvGrpSpPr>
          <p:grpSpPr>
            <a:xfrm>
              <a:off x="6143604" y="2071666"/>
              <a:ext cx="7215238" cy="1571636"/>
              <a:chOff x="6072166" y="2071666"/>
              <a:chExt cx="7215238" cy="1571636"/>
            </a:xfrm>
          </p:grpSpPr>
          <p:sp>
            <p:nvSpPr>
              <p:cNvPr id="29" name="28 Almacenamiento de acceso directo"/>
              <p:cNvSpPr/>
              <p:nvPr/>
            </p:nvSpPr>
            <p:spPr>
              <a:xfrm flipH="1">
                <a:off x="6072166" y="2071666"/>
                <a:ext cx="7215238" cy="1571636"/>
              </a:xfrm>
              <a:prstGeom prst="flowChartMagneticDrum">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Rectángulo"/>
              <p:cNvSpPr/>
              <p:nvPr/>
            </p:nvSpPr>
            <p:spPr>
              <a:xfrm>
                <a:off x="8560179" y="2336633"/>
                <a:ext cx="4329143" cy="1076327"/>
              </a:xfrm>
              <a:prstGeom prst="rect">
                <a:avLst/>
              </a:prstGeom>
              <a:ln w="38100">
                <a:noFill/>
              </a:ln>
            </p:spPr>
            <p:txBody>
              <a:bodyPr wrap="square">
                <a:spAutoFit/>
              </a:bodyPr>
              <a:lstStyle/>
              <a:p>
                <a:pPr algn="just"/>
                <a:r>
                  <a:rPr lang="es-ES" dirty="0">
                    <a:latin typeface="Roboto" charset="0"/>
                    <a:ea typeface="Roboto" charset="0"/>
                    <a:cs typeface="Roboto" charset="0"/>
                  </a:rPr>
                  <a:t>Herramientas tecnológicas para procesar </a:t>
                </a:r>
              </a:p>
              <a:p>
                <a:r>
                  <a:rPr lang="es-ES" dirty="0">
                    <a:latin typeface="Roboto" charset="0"/>
                    <a:ea typeface="Roboto" charset="0"/>
                    <a:cs typeface="Roboto" charset="0"/>
                  </a:rPr>
                  <a:t>grandes cantidades de información</a:t>
                </a:r>
              </a:p>
              <a:p>
                <a:r>
                  <a:rPr lang="es-ES" dirty="0">
                    <a:latin typeface="Roboto" charset="0"/>
                    <a:ea typeface="Roboto" charset="0"/>
                    <a:cs typeface="Roboto" charset="0"/>
                  </a:rPr>
                  <a:t>Hablamos de:</a:t>
                </a:r>
              </a:p>
              <a:p>
                <a:r>
                  <a:rPr lang="es-ES" dirty="0">
                    <a:latin typeface="Roboto" charset="0"/>
                    <a:ea typeface="Roboto" charset="0"/>
                    <a:cs typeface="Roboto" charset="0"/>
                  </a:rPr>
                  <a:t>	          </a:t>
                </a:r>
                <a:r>
                  <a:rPr lang="es-ES" b="1" dirty="0">
                    <a:latin typeface="Roboto" charset="0"/>
                    <a:ea typeface="Roboto" charset="0"/>
                    <a:cs typeface="Roboto" charset="0"/>
                  </a:rPr>
                  <a:t>Data </a:t>
                </a:r>
                <a:r>
                  <a:rPr lang="es-ES" b="1" dirty="0" err="1">
                    <a:latin typeface="Roboto" charset="0"/>
                    <a:ea typeface="Roboto" charset="0"/>
                    <a:cs typeface="Roboto" charset="0"/>
                  </a:rPr>
                  <a:t>Scince</a:t>
                </a:r>
                <a:endParaRPr lang="es-ES" b="1" dirty="0">
                  <a:latin typeface="Roboto" charset="0"/>
                  <a:ea typeface="Roboto" charset="0"/>
                  <a:cs typeface="Roboto" charset="0"/>
                </a:endParaRPr>
              </a:p>
              <a:p>
                <a:r>
                  <a:rPr lang="es-ES" b="1" dirty="0">
                    <a:latin typeface="Roboto" charset="0"/>
                    <a:ea typeface="Roboto" charset="0"/>
                    <a:cs typeface="Roboto" charset="0"/>
                  </a:rPr>
                  <a:t>                          Aprendizaje </a:t>
                </a:r>
                <a:r>
                  <a:rPr lang="es-ES" b="1" dirty="0" err="1">
                    <a:latin typeface="Roboto" charset="0"/>
                    <a:ea typeface="Roboto" charset="0"/>
                    <a:cs typeface="Roboto" charset="0"/>
                  </a:rPr>
                  <a:t>Automatico</a:t>
                </a:r>
                <a:r>
                  <a:rPr lang="es-ES" b="1" dirty="0">
                    <a:latin typeface="Roboto" charset="0"/>
                    <a:ea typeface="Roboto" charset="0"/>
                    <a:cs typeface="Roboto" charset="0"/>
                  </a:rPr>
                  <a:t> (ML)</a:t>
                </a:r>
              </a:p>
              <a:p>
                <a:r>
                  <a:rPr lang="es-ES" b="1" dirty="0">
                    <a:latin typeface="Roboto" charset="0"/>
                    <a:ea typeface="Roboto" charset="0"/>
                    <a:cs typeface="Roboto" charset="0"/>
                  </a:rPr>
                  <a:t>                          Inteligencia Artificial (IA)</a:t>
                </a:r>
              </a:p>
              <a:p>
                <a:r>
                  <a:rPr lang="es-ES" b="1" dirty="0">
                    <a:latin typeface="Roboto" charset="0"/>
                    <a:ea typeface="Roboto" charset="0"/>
                    <a:cs typeface="Roboto" charset="0"/>
                  </a:rPr>
                  <a:t>                          Business </a:t>
                </a:r>
                <a:r>
                  <a:rPr lang="es-ES" b="1" dirty="0" err="1">
                    <a:latin typeface="Roboto" charset="0"/>
                    <a:ea typeface="Roboto" charset="0"/>
                    <a:cs typeface="Roboto" charset="0"/>
                  </a:rPr>
                  <a:t>Intelligence</a:t>
                </a:r>
                <a:r>
                  <a:rPr lang="es-ES" b="1" dirty="0">
                    <a:latin typeface="Roboto" charset="0"/>
                    <a:ea typeface="Roboto" charset="0"/>
                    <a:cs typeface="Roboto" charset="0"/>
                  </a:rPr>
                  <a:t> (BI)</a:t>
                </a:r>
              </a:p>
            </p:txBody>
          </p:sp>
        </p:grpSp>
        <p:pic>
          <p:nvPicPr>
            <p:cNvPr id="60" name="59 Imagen" descr="InterSystems.jpg"/>
            <p:cNvPicPr>
              <a:picLocks noChangeAspect="1"/>
            </p:cNvPicPr>
            <p:nvPr/>
          </p:nvPicPr>
          <p:blipFill>
            <a:blip r:embed="rId4" cstate="print">
              <a:clrChange>
                <a:clrFrom>
                  <a:srgbClr val="E5E5E5"/>
                </a:clrFrom>
                <a:clrTo>
                  <a:srgbClr val="E5E5E5">
                    <a:alpha val="0"/>
                  </a:srgbClr>
                </a:clrTo>
              </a:clrChange>
            </a:blip>
            <a:stretch>
              <a:fillRect/>
            </a:stretch>
          </p:blipFill>
          <p:spPr>
            <a:xfrm>
              <a:off x="6143604" y="2071666"/>
              <a:ext cx="2428892" cy="154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434727356"/>
      </p:ext>
    </p:extLst>
  </p:cSld>
  <p:clrMapOvr>
    <a:masterClrMapping/>
  </p:clrMapOvr>
  <p:transition spd="slow" advTm="3988"/>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8" name="TextBox 48"/>
          <p:cNvSpPr txBox="1"/>
          <p:nvPr/>
        </p:nvSpPr>
        <p:spPr>
          <a:xfrm>
            <a:off x="3357522" y="428592"/>
            <a:ext cx="10632216" cy="782265"/>
          </a:xfrm>
          <a:prstGeom prst="rect">
            <a:avLst/>
          </a:prstGeom>
        </p:spPr>
        <p:txBody>
          <a:bodyPr wrap="square" lIns="0" tIns="0" rIns="0" bIns="0" rtlCol="0" anchor="t">
            <a:spAutoFit/>
          </a:bodyPr>
          <a:lstStyle/>
          <a:p>
            <a:pPr algn="ctr">
              <a:lnSpc>
                <a:spcPts val="6084"/>
              </a:lnSpc>
            </a:pPr>
            <a:r>
              <a:rPr lang="en-US" sz="6000" dirty="0">
                <a:solidFill>
                  <a:srgbClr val="000000"/>
                </a:solidFill>
                <a:latin typeface="Roboto"/>
              </a:rPr>
              <a:t>DESARROLLO DE UN </a:t>
            </a:r>
            <a:r>
              <a:rPr lang="en-US" sz="6000" dirty="0">
                <a:solidFill>
                  <a:schemeClr val="tx2"/>
                </a:solidFill>
                <a:latin typeface="Roboto"/>
              </a:rPr>
              <a:t>ANÁLISIS</a:t>
            </a:r>
          </a:p>
        </p:txBody>
      </p:sp>
      <p:pic>
        <p:nvPicPr>
          <p:cNvPr id="52" name="image6.jpeg"/>
          <p:cNvPicPr/>
          <p:nvPr/>
        </p:nvPicPr>
        <p:blipFill>
          <a:blip r:embed="rId2" cstate="print"/>
          <a:stretch>
            <a:fillRect/>
          </a:stretch>
        </p:blipFill>
        <p:spPr>
          <a:xfrm>
            <a:off x="16941800" y="9671050"/>
            <a:ext cx="1346200" cy="615950"/>
          </a:xfrm>
          <a:prstGeom prst="rect">
            <a:avLst/>
          </a:prstGeom>
        </p:spPr>
      </p:pic>
      <p:grpSp>
        <p:nvGrpSpPr>
          <p:cNvPr id="2" name="Grupo 50">
            <a:extLst>
              <a:ext uri="{FF2B5EF4-FFF2-40B4-BE49-F238E27FC236}">
                <a16:creationId xmlns:a16="http://schemas.microsoft.com/office/drawing/2014/main" id="{08A358F6-05D8-C9D6-449E-C0D377C73D74}"/>
              </a:ext>
            </a:extLst>
          </p:cNvPr>
          <p:cNvGrpSpPr/>
          <p:nvPr/>
        </p:nvGrpSpPr>
        <p:grpSpPr>
          <a:xfrm>
            <a:off x="13858908" y="2143104"/>
            <a:ext cx="2863498" cy="5610609"/>
            <a:chOff x="11119202" y="3991704"/>
            <a:chExt cx="2863498" cy="5610609"/>
          </a:xfrm>
        </p:grpSpPr>
        <p:grpSp>
          <p:nvGrpSpPr>
            <p:cNvPr id="3" name="Group 29"/>
            <p:cNvGrpSpPr/>
            <p:nvPr/>
          </p:nvGrpSpPr>
          <p:grpSpPr>
            <a:xfrm>
              <a:off x="11119202" y="3991704"/>
              <a:ext cx="2863498" cy="2863498"/>
              <a:chOff x="0" y="0"/>
              <a:chExt cx="812800" cy="812800"/>
            </a:xfrm>
          </p:grpSpPr>
          <p:sp>
            <p:nvSpPr>
              <p:cNvPr id="56"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9297"/>
              </a:solidFill>
              <a:ln cap="sq">
                <a:noFill/>
                <a:prstDash val="solid"/>
                <a:miter/>
              </a:ln>
            </p:spPr>
          </p:sp>
          <p:sp>
            <p:nvSpPr>
              <p:cNvPr id="57" name="TextBox 31"/>
              <p:cNvSpPr txBox="1"/>
              <p:nvPr/>
            </p:nvSpPr>
            <p:spPr>
              <a:xfrm>
                <a:off x="76200" y="28575"/>
                <a:ext cx="660400" cy="708025"/>
              </a:xfrm>
              <a:prstGeom prst="rect">
                <a:avLst/>
              </a:prstGeom>
            </p:spPr>
            <p:txBody>
              <a:bodyPr lIns="215900" tIns="215900" rIns="215900" bIns="215900" rtlCol="0" anchor="ctr"/>
              <a:lstStyle/>
              <a:p>
                <a:pPr algn="ctr">
                  <a:lnSpc>
                    <a:spcPts val="2659"/>
                  </a:lnSpc>
                </a:pPr>
                <a:endParaRPr/>
              </a:p>
            </p:txBody>
          </p:sp>
        </p:grpSp>
        <p:grpSp>
          <p:nvGrpSpPr>
            <p:cNvPr id="4" name="Group 35"/>
            <p:cNvGrpSpPr>
              <a:grpSpLocks noChangeAspect="1"/>
            </p:cNvGrpSpPr>
            <p:nvPr/>
          </p:nvGrpSpPr>
          <p:grpSpPr>
            <a:xfrm>
              <a:off x="11566877" y="5066486"/>
              <a:ext cx="1966831" cy="2950247"/>
              <a:chOff x="0" y="280073"/>
              <a:chExt cx="6350000" cy="9525000"/>
            </a:xfrm>
          </p:grpSpPr>
          <p:sp>
            <p:nvSpPr>
              <p:cNvPr id="55" name="Freeform 36"/>
              <p:cNvSpPr/>
              <p:nvPr/>
            </p:nvSpPr>
            <p:spPr>
              <a:xfrm>
                <a:off x="0" y="280073"/>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2649" r="-9705"/>
                </a:stretch>
              </a:blipFill>
            </p:spPr>
          </p:sp>
        </p:grpSp>
        <p:grpSp>
          <p:nvGrpSpPr>
            <p:cNvPr id="5" name="Group 39"/>
            <p:cNvGrpSpPr/>
            <p:nvPr/>
          </p:nvGrpSpPr>
          <p:grpSpPr>
            <a:xfrm>
              <a:off x="12107843" y="8854679"/>
              <a:ext cx="1144106" cy="747634"/>
              <a:chOff x="-1837" y="36326"/>
              <a:chExt cx="670300" cy="438018"/>
            </a:xfrm>
          </p:grpSpPr>
          <p:sp>
            <p:nvSpPr>
              <p:cNvPr id="53" name="Freeform 40"/>
              <p:cNvSpPr/>
              <p:nvPr/>
            </p:nvSpPr>
            <p:spPr>
              <a:xfrm>
                <a:off x="-1837" y="36326"/>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54" name="TextBox 41"/>
              <p:cNvSpPr txBox="1"/>
              <p:nvPr/>
            </p:nvSpPr>
            <p:spPr>
              <a:xfrm>
                <a:off x="0" y="77150"/>
                <a:ext cx="668463" cy="360868"/>
              </a:xfrm>
              <a:prstGeom prst="rect">
                <a:avLst/>
              </a:prstGeom>
            </p:spPr>
            <p:txBody>
              <a:bodyPr lIns="50800" tIns="50800" rIns="50800" bIns="50800" rtlCol="0" anchor="ctr"/>
              <a:lstStyle/>
              <a:p>
                <a:pPr algn="ctr">
                  <a:lnSpc>
                    <a:spcPts val="4339"/>
                  </a:lnSpc>
                </a:pPr>
                <a:r>
                  <a:rPr lang="en-US" sz="3099" dirty="0">
                    <a:solidFill>
                      <a:srgbClr val="FFFFFF"/>
                    </a:solidFill>
                    <a:latin typeface="Roboto"/>
                  </a:rPr>
                  <a:t>4</a:t>
                </a:r>
              </a:p>
            </p:txBody>
          </p:sp>
        </p:grpSp>
        <p:sp>
          <p:nvSpPr>
            <p:cNvPr id="51" name="TextBox 49"/>
            <p:cNvSpPr txBox="1"/>
            <p:nvPr/>
          </p:nvSpPr>
          <p:spPr>
            <a:xfrm>
              <a:off x="11453561" y="8239125"/>
              <a:ext cx="2455805" cy="615553"/>
            </a:xfrm>
            <a:prstGeom prst="rect">
              <a:avLst/>
            </a:prstGeom>
          </p:spPr>
          <p:txBody>
            <a:bodyPr lIns="0" tIns="0" rIns="0" bIns="0" rtlCol="0" anchor="t">
              <a:spAutoFit/>
            </a:bodyPr>
            <a:lstStyle/>
            <a:p>
              <a:pPr algn="ctr">
                <a:lnSpc>
                  <a:spcPts val="2394"/>
                </a:lnSpc>
              </a:pPr>
              <a:r>
                <a:rPr lang="en-US" sz="2100" spc="241" dirty="0">
                  <a:solidFill>
                    <a:srgbClr val="000000"/>
                  </a:solidFill>
                  <a:latin typeface="Roboto"/>
                </a:rPr>
                <a:t>ANALISIS DE DATOS</a:t>
              </a:r>
            </a:p>
          </p:txBody>
        </p:sp>
      </p:grpSp>
      <p:grpSp>
        <p:nvGrpSpPr>
          <p:cNvPr id="16" name="Grupo 15">
            <a:extLst>
              <a:ext uri="{FF2B5EF4-FFF2-40B4-BE49-F238E27FC236}">
                <a16:creationId xmlns:a16="http://schemas.microsoft.com/office/drawing/2014/main" id="{47282091-B617-D369-51CA-61344D2D9995}"/>
              </a:ext>
            </a:extLst>
          </p:cNvPr>
          <p:cNvGrpSpPr/>
          <p:nvPr/>
        </p:nvGrpSpPr>
        <p:grpSpPr>
          <a:xfrm>
            <a:off x="2279318" y="2243774"/>
            <a:ext cx="10765290" cy="3225540"/>
            <a:chOff x="2279318" y="2243774"/>
            <a:chExt cx="10765290" cy="3225540"/>
          </a:xfrm>
        </p:grpSpPr>
        <p:grpSp>
          <p:nvGrpSpPr>
            <p:cNvPr id="6" name="61 Grupo"/>
            <p:cNvGrpSpPr/>
            <p:nvPr/>
          </p:nvGrpSpPr>
          <p:grpSpPr>
            <a:xfrm rot="10800000">
              <a:off x="2279318" y="2243774"/>
              <a:ext cx="10765290" cy="3225540"/>
              <a:chOff x="6143604" y="2071665"/>
              <a:chExt cx="7215238" cy="1571637"/>
            </a:xfrm>
          </p:grpSpPr>
          <p:grpSp>
            <p:nvGrpSpPr>
              <p:cNvPr id="7" name="37 Grupo"/>
              <p:cNvGrpSpPr/>
              <p:nvPr/>
            </p:nvGrpSpPr>
            <p:grpSpPr>
              <a:xfrm>
                <a:off x="6143604" y="2071666"/>
                <a:ext cx="7215238" cy="1571636"/>
                <a:chOff x="6072166" y="2071666"/>
                <a:chExt cx="7215238" cy="1571636"/>
              </a:xfrm>
            </p:grpSpPr>
            <p:sp>
              <p:nvSpPr>
                <p:cNvPr id="29" name="28 Almacenamiento de acceso directo"/>
                <p:cNvSpPr/>
                <p:nvPr/>
              </p:nvSpPr>
              <p:spPr>
                <a:xfrm flipH="1">
                  <a:off x="6072166" y="2071666"/>
                  <a:ext cx="7215238" cy="1571636"/>
                </a:xfrm>
                <a:prstGeom prst="flowChartMagneticDrum">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25 Rectángulo"/>
                <p:cNvSpPr/>
                <p:nvPr/>
              </p:nvSpPr>
              <p:spPr>
                <a:xfrm>
                  <a:off x="8510419" y="2185223"/>
                  <a:ext cx="128675" cy="195696"/>
                </a:xfrm>
                <a:prstGeom prst="rect">
                  <a:avLst/>
                </a:prstGeom>
                <a:ln w="38100">
                  <a:noFill/>
                </a:ln>
              </p:spPr>
              <p:txBody>
                <a:bodyPr wrap="none">
                  <a:spAutoFit/>
                </a:bodyPr>
                <a:lstStyle/>
                <a:p>
                  <a:pPr algn="just"/>
                  <a:endParaRPr lang="es-ES" dirty="0">
                    <a:latin typeface="Roboto" charset="0"/>
                    <a:ea typeface="Roboto" charset="0"/>
                    <a:cs typeface="Roboto" charset="0"/>
                  </a:endParaRPr>
                </a:p>
              </p:txBody>
            </p:sp>
          </p:grpSp>
          <p:pic>
            <p:nvPicPr>
              <p:cNvPr id="60" name="59 Imagen" descr="InterSystems.jpg"/>
              <p:cNvPicPr>
                <a:picLocks noChangeAspect="1"/>
              </p:cNvPicPr>
              <p:nvPr/>
            </p:nvPicPr>
            <p:blipFill>
              <a:blip r:embed="rId4" cstate="print">
                <a:clrChange>
                  <a:clrFrom>
                    <a:srgbClr val="E5E5E5"/>
                  </a:clrFrom>
                  <a:clrTo>
                    <a:srgbClr val="E5E5E5">
                      <a:alpha val="0"/>
                    </a:srgbClr>
                  </a:clrTo>
                </a:clrChange>
              </a:blip>
              <a:stretch>
                <a:fillRect/>
              </a:stretch>
            </p:blipFill>
            <p:spPr>
              <a:xfrm rot="10800000">
                <a:off x="6143604" y="2071665"/>
                <a:ext cx="2428892" cy="1548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0" name="19 Rectángulo"/>
            <p:cNvSpPr/>
            <p:nvPr/>
          </p:nvSpPr>
          <p:spPr>
            <a:xfrm>
              <a:off x="3238588" y="3080290"/>
              <a:ext cx="6604538" cy="1754326"/>
            </a:xfrm>
            <a:prstGeom prst="rect">
              <a:avLst/>
            </a:prstGeom>
          </p:spPr>
          <p:txBody>
            <a:bodyPr wrap="square">
              <a:spAutoFit/>
            </a:bodyPr>
            <a:lstStyle/>
            <a:p>
              <a:pPr fontAlgn="base"/>
              <a:r>
                <a:rPr lang="es-ES" dirty="0">
                  <a:latin typeface="Roboto" charset="0"/>
                  <a:ea typeface="Roboto" charset="0"/>
                  <a:cs typeface="Roboto" charset="0"/>
                </a:rPr>
                <a:t>Existen varios tipos diferentes de análisis de datos. </a:t>
              </a:r>
            </a:p>
            <a:p>
              <a:pPr fontAlgn="base"/>
              <a:r>
                <a:rPr lang="es-ES" dirty="0">
                  <a:latin typeface="Roboto" charset="0"/>
                  <a:ea typeface="Roboto" charset="0"/>
                  <a:cs typeface="Roboto" charset="0"/>
                </a:rPr>
                <a:t>Estos son los siguientes:</a:t>
              </a:r>
            </a:p>
            <a:p>
              <a:pPr algn="ctr" fontAlgn="base"/>
              <a:r>
                <a:rPr lang="es-ES" b="1" dirty="0">
                  <a:latin typeface="Roboto" charset="0"/>
                  <a:ea typeface="Roboto" charset="0"/>
                  <a:cs typeface="Roboto" charset="0"/>
                </a:rPr>
                <a:t>         Análisis descriptivo</a:t>
              </a:r>
              <a:endParaRPr lang="es-ES" dirty="0">
                <a:latin typeface="Roboto" charset="0"/>
                <a:ea typeface="Roboto" charset="0"/>
                <a:cs typeface="Roboto" charset="0"/>
              </a:endParaRPr>
            </a:p>
            <a:p>
              <a:pPr algn="ctr" fontAlgn="base"/>
              <a:r>
                <a:rPr lang="es-ES" b="1" dirty="0">
                  <a:latin typeface="Roboto" charset="0"/>
                  <a:ea typeface="Roboto" charset="0"/>
                  <a:cs typeface="Roboto" charset="0"/>
                </a:rPr>
                <a:t>               Análisis de diagnóstico</a:t>
              </a:r>
            </a:p>
            <a:p>
              <a:pPr algn="ctr" fontAlgn="base"/>
              <a:r>
                <a:rPr lang="es-ES" b="1" dirty="0">
                  <a:latin typeface="Roboto" charset="0"/>
                  <a:ea typeface="Roboto" charset="0"/>
                  <a:cs typeface="Roboto" charset="0"/>
                </a:rPr>
                <a:t>        Analítica predictiva </a:t>
              </a:r>
            </a:p>
            <a:p>
              <a:pPr algn="ctr" fontAlgn="base"/>
              <a:r>
                <a:rPr lang="es-ES" b="1" dirty="0">
                  <a:latin typeface="Roboto" charset="0"/>
                  <a:ea typeface="Roboto" charset="0"/>
                  <a:cs typeface="Roboto" charset="0"/>
                </a:rPr>
                <a:t>         Análisis prescriptivo</a:t>
              </a:r>
              <a:endParaRPr lang="es-ES" dirty="0">
                <a:latin typeface="Roboto" charset="0"/>
                <a:ea typeface="Roboto" charset="0"/>
                <a:cs typeface="Roboto" charset="0"/>
              </a:endParaRPr>
            </a:p>
          </p:txBody>
        </p:sp>
      </p:grpSp>
      <p:sp>
        <p:nvSpPr>
          <p:cNvPr id="9" name="CuadroTexto 8">
            <a:extLst>
              <a:ext uri="{FF2B5EF4-FFF2-40B4-BE49-F238E27FC236}">
                <a16:creationId xmlns:a16="http://schemas.microsoft.com/office/drawing/2014/main" id="{AD24BFC0-82F1-44BB-6F0F-B3DD2E797C07}"/>
              </a:ext>
            </a:extLst>
          </p:cNvPr>
          <p:cNvSpPr txBox="1"/>
          <p:nvPr/>
        </p:nvSpPr>
        <p:spPr>
          <a:xfrm>
            <a:off x="5667572" y="8436966"/>
            <a:ext cx="2952328" cy="1477328"/>
          </a:xfrm>
          <a:prstGeom prst="rect">
            <a:avLst/>
          </a:prstGeom>
          <a:noFill/>
        </p:spPr>
        <p:txBody>
          <a:bodyPr wrap="square">
            <a:spAutoFit/>
          </a:bodyPr>
          <a:lstStyle/>
          <a:p>
            <a:r>
              <a:rPr lang="es-ES" dirty="0">
                <a:latin typeface="Roboto" charset="0"/>
                <a:ea typeface="Roboto" charset="0"/>
                <a:cs typeface="Roboto" charset="0"/>
              </a:rPr>
              <a:t>responde la pregunta “¿Qué sucedió?”</a:t>
            </a:r>
            <a:br>
              <a:rPr lang="es-ES" dirty="0">
                <a:latin typeface="Roboto" charset="0"/>
                <a:ea typeface="Roboto" charset="0"/>
                <a:cs typeface="Roboto" charset="0"/>
              </a:rPr>
            </a:br>
            <a:r>
              <a:rPr lang="es-ES" dirty="0">
                <a:latin typeface="Roboto" charset="0"/>
                <a:ea typeface="Roboto" charset="0"/>
                <a:cs typeface="Roboto" charset="0"/>
              </a:rPr>
              <a:t>(¿Cuáles fueron nuestras ventas de la semana pasada?)</a:t>
            </a:r>
            <a:endParaRPr lang="es-ES" dirty="0"/>
          </a:p>
        </p:txBody>
      </p:sp>
      <p:sp>
        <p:nvSpPr>
          <p:cNvPr id="11" name="CuadroTexto 10">
            <a:extLst>
              <a:ext uri="{FF2B5EF4-FFF2-40B4-BE49-F238E27FC236}">
                <a16:creationId xmlns:a16="http://schemas.microsoft.com/office/drawing/2014/main" id="{8A8BCC78-A2B9-FA8D-4409-EF6DF47BEB0E}"/>
              </a:ext>
            </a:extLst>
          </p:cNvPr>
          <p:cNvSpPr txBox="1"/>
          <p:nvPr/>
        </p:nvSpPr>
        <p:spPr>
          <a:xfrm>
            <a:off x="9286908" y="8455868"/>
            <a:ext cx="5689740" cy="923330"/>
          </a:xfrm>
          <a:prstGeom prst="rect">
            <a:avLst/>
          </a:prstGeom>
          <a:noFill/>
        </p:spPr>
        <p:txBody>
          <a:bodyPr wrap="square">
            <a:spAutoFit/>
          </a:bodyPr>
          <a:lstStyle/>
          <a:p>
            <a:pPr fontAlgn="base"/>
            <a:r>
              <a:rPr lang="es-ES" dirty="0">
                <a:latin typeface="Roboto" charset="0"/>
                <a:ea typeface="Roboto" charset="0"/>
                <a:cs typeface="Roboto" charset="0"/>
              </a:rPr>
              <a:t>responde la pregunta “¿Por qué</a:t>
            </a:r>
            <a:br>
              <a:rPr lang="es-ES" dirty="0">
                <a:latin typeface="Roboto" charset="0"/>
                <a:ea typeface="Roboto" charset="0"/>
                <a:cs typeface="Roboto" charset="0"/>
              </a:rPr>
            </a:br>
            <a:r>
              <a:rPr lang="es-ES" dirty="0">
                <a:latin typeface="Roboto" charset="0"/>
                <a:ea typeface="Roboto" charset="0"/>
                <a:cs typeface="Roboto" charset="0"/>
              </a:rPr>
              <a:t>sucedió esto?” (¿Por qué aumentaron nuestras ventas </a:t>
            </a:r>
          </a:p>
          <a:p>
            <a:pPr fontAlgn="base"/>
            <a:r>
              <a:rPr lang="es-ES" dirty="0">
                <a:latin typeface="Roboto" charset="0"/>
                <a:ea typeface="Roboto" charset="0"/>
                <a:cs typeface="Roboto" charset="0"/>
              </a:rPr>
              <a:t>con respecto a la </a:t>
            </a:r>
            <a:r>
              <a:rPr lang="es-ES" dirty="0" err="1">
                <a:latin typeface="Roboto" charset="0"/>
                <a:ea typeface="Roboto" charset="0"/>
                <a:cs typeface="Roboto" charset="0"/>
              </a:rPr>
              <a:t>semanaanterior</a:t>
            </a:r>
            <a:r>
              <a:rPr lang="es-ES" dirty="0">
                <a:latin typeface="Roboto" charset="0"/>
                <a:ea typeface="Roboto" charset="0"/>
                <a:cs typeface="Roboto" charset="0"/>
              </a:rPr>
              <a:t>?)</a:t>
            </a:r>
          </a:p>
        </p:txBody>
      </p:sp>
      <p:sp>
        <p:nvSpPr>
          <p:cNvPr id="13" name="CuadroTexto 12">
            <a:extLst>
              <a:ext uri="{FF2B5EF4-FFF2-40B4-BE49-F238E27FC236}">
                <a16:creationId xmlns:a16="http://schemas.microsoft.com/office/drawing/2014/main" id="{17B34F7C-440F-4DC7-41D3-52F49112B547}"/>
              </a:ext>
            </a:extLst>
          </p:cNvPr>
          <p:cNvSpPr txBox="1"/>
          <p:nvPr/>
        </p:nvSpPr>
        <p:spPr>
          <a:xfrm>
            <a:off x="15618339" y="578893"/>
            <a:ext cx="2195736" cy="2862322"/>
          </a:xfrm>
          <a:prstGeom prst="rect">
            <a:avLst/>
          </a:prstGeom>
          <a:noFill/>
        </p:spPr>
        <p:txBody>
          <a:bodyPr wrap="square">
            <a:spAutoFit/>
          </a:bodyPr>
          <a:lstStyle/>
          <a:p>
            <a:pPr fontAlgn="base"/>
            <a:r>
              <a:rPr lang="es-ES" dirty="0">
                <a:latin typeface="Roboto" charset="0"/>
                <a:ea typeface="Roboto" charset="0"/>
                <a:cs typeface="Roboto" charset="0"/>
              </a:rPr>
              <a:t>responde la pregunta “¿Qué sucederá?” </a:t>
            </a:r>
          </a:p>
          <a:p>
            <a:pPr fontAlgn="base"/>
            <a:r>
              <a:rPr lang="es-ES" dirty="0">
                <a:latin typeface="Roboto" charset="0"/>
                <a:ea typeface="Roboto" charset="0"/>
                <a:cs typeface="Roboto" charset="0"/>
              </a:rPr>
              <a:t>(¿Cómo creemos que serán nuestras ventas en esas mismas tiendas</a:t>
            </a:r>
            <a:br>
              <a:rPr lang="es-ES" dirty="0">
                <a:latin typeface="Roboto" charset="0"/>
                <a:ea typeface="Roboto" charset="0"/>
                <a:cs typeface="Roboto" charset="0"/>
              </a:rPr>
            </a:br>
            <a:r>
              <a:rPr lang="es-ES" dirty="0">
                <a:latin typeface="Roboto" charset="0"/>
                <a:ea typeface="Roboto" charset="0"/>
                <a:cs typeface="Roboto" charset="0"/>
              </a:rPr>
              <a:t>durante la temporada navideña?)</a:t>
            </a:r>
          </a:p>
        </p:txBody>
      </p:sp>
      <p:sp>
        <p:nvSpPr>
          <p:cNvPr id="15" name="CuadroTexto 14">
            <a:extLst>
              <a:ext uri="{FF2B5EF4-FFF2-40B4-BE49-F238E27FC236}">
                <a16:creationId xmlns:a16="http://schemas.microsoft.com/office/drawing/2014/main" id="{8281DCD4-9958-A9B4-CDA6-D522CDAA1118}"/>
              </a:ext>
            </a:extLst>
          </p:cNvPr>
          <p:cNvSpPr txBox="1"/>
          <p:nvPr/>
        </p:nvSpPr>
        <p:spPr>
          <a:xfrm>
            <a:off x="359024" y="7901870"/>
            <a:ext cx="3923928" cy="2031325"/>
          </a:xfrm>
          <a:prstGeom prst="rect">
            <a:avLst/>
          </a:prstGeom>
          <a:noFill/>
        </p:spPr>
        <p:txBody>
          <a:bodyPr wrap="square">
            <a:spAutoFit/>
          </a:bodyPr>
          <a:lstStyle/>
          <a:p>
            <a:pPr fontAlgn="base"/>
            <a:r>
              <a:rPr lang="es-ES" dirty="0">
                <a:latin typeface="Roboto" charset="0"/>
                <a:ea typeface="Roboto" charset="0"/>
                <a:cs typeface="Roboto" charset="0"/>
              </a:rPr>
              <a:t>responde la pregunta “¿Qué debo hacer?” </a:t>
            </a:r>
          </a:p>
          <a:p>
            <a:pPr fontAlgn="base"/>
            <a:r>
              <a:rPr lang="es-ES" dirty="0">
                <a:latin typeface="Roboto" charset="0"/>
                <a:ea typeface="Roboto" charset="0"/>
                <a:cs typeface="Roboto" charset="0"/>
              </a:rPr>
              <a:t>(Según nuestras predicciones, recomendamos enviar más cantidad de un</a:t>
            </a:r>
            <a:br>
              <a:rPr lang="es-ES" dirty="0">
                <a:latin typeface="Roboto" charset="0"/>
                <a:ea typeface="Roboto" charset="0"/>
                <a:cs typeface="Roboto" charset="0"/>
              </a:rPr>
            </a:br>
            <a:r>
              <a:rPr lang="es-ES" dirty="0">
                <a:latin typeface="Roboto" charset="0"/>
                <a:ea typeface="Roboto" charset="0"/>
                <a:cs typeface="Roboto" charset="0"/>
              </a:rPr>
              <a:t>producto determinado a fin de evitar que se agote).</a:t>
            </a:r>
          </a:p>
        </p:txBody>
      </p:sp>
    </p:spTree>
    <p:extLst>
      <p:ext uri="{BB962C8B-B14F-4D97-AF65-F5344CB8AC3E}">
        <p14:creationId xmlns:p14="http://schemas.microsoft.com/office/powerpoint/2010/main" val="3434727356"/>
      </p:ext>
    </p:extLst>
  </p:cSld>
  <p:clrMapOvr>
    <a:masterClrMapping/>
  </p:clrMapOvr>
  <p:transition spd="slow" advTm="3988"/>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8" name="TextBox 48"/>
          <p:cNvSpPr txBox="1"/>
          <p:nvPr/>
        </p:nvSpPr>
        <p:spPr>
          <a:xfrm>
            <a:off x="3357522" y="428592"/>
            <a:ext cx="10632216" cy="782265"/>
          </a:xfrm>
          <a:prstGeom prst="rect">
            <a:avLst/>
          </a:prstGeom>
        </p:spPr>
        <p:txBody>
          <a:bodyPr wrap="square" lIns="0" tIns="0" rIns="0" bIns="0" rtlCol="0" anchor="t">
            <a:spAutoFit/>
          </a:bodyPr>
          <a:lstStyle/>
          <a:p>
            <a:pPr algn="ctr">
              <a:lnSpc>
                <a:spcPts val="6084"/>
              </a:lnSpc>
            </a:pPr>
            <a:r>
              <a:rPr lang="en-US" sz="6000" dirty="0">
                <a:solidFill>
                  <a:srgbClr val="000000"/>
                </a:solidFill>
                <a:latin typeface="Roboto"/>
              </a:rPr>
              <a:t>METODOS DE UN </a:t>
            </a:r>
            <a:r>
              <a:rPr lang="en-US" sz="6000" dirty="0">
                <a:solidFill>
                  <a:schemeClr val="tx2"/>
                </a:solidFill>
                <a:latin typeface="Roboto"/>
              </a:rPr>
              <a:t>ANÁLISIS</a:t>
            </a:r>
          </a:p>
        </p:txBody>
      </p:sp>
      <p:pic>
        <p:nvPicPr>
          <p:cNvPr id="52" name="image6.jpeg"/>
          <p:cNvPicPr/>
          <p:nvPr/>
        </p:nvPicPr>
        <p:blipFill>
          <a:blip r:embed="rId2" cstate="print">
            <a:clrChange>
              <a:clrFrom>
                <a:srgbClr val="EFEFEF"/>
              </a:clrFrom>
              <a:clrTo>
                <a:srgbClr val="EFEFEF">
                  <a:alpha val="0"/>
                </a:srgbClr>
              </a:clrTo>
            </a:clrChange>
          </a:blip>
          <a:stretch>
            <a:fillRect/>
          </a:stretch>
        </p:blipFill>
        <p:spPr>
          <a:xfrm>
            <a:off x="16941800" y="9671050"/>
            <a:ext cx="1346200" cy="615950"/>
          </a:xfrm>
          <a:prstGeom prst="rect">
            <a:avLst/>
          </a:prstGeom>
        </p:spPr>
      </p:pic>
      <p:graphicFrame>
        <p:nvGraphicFramePr>
          <p:cNvPr id="34" name="33 Diagrama"/>
          <p:cNvGraphicFramePr/>
          <p:nvPr>
            <p:extLst>
              <p:ext uri="{D42A27DB-BD31-4B8C-83A1-F6EECF244321}">
                <p14:modId xmlns:p14="http://schemas.microsoft.com/office/powerpoint/2010/main" val="3385051211"/>
              </p:ext>
            </p:extLst>
          </p:nvPr>
        </p:nvGraphicFramePr>
        <p:xfrm>
          <a:off x="3357522" y="2071666"/>
          <a:ext cx="10980000" cy="7270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6" name="35 Imagen" descr="descarga (5)-fotor-bg-remover-20231120202310.png"/>
          <p:cNvPicPr>
            <a:picLocks noChangeAspect="1"/>
          </p:cNvPicPr>
          <p:nvPr/>
        </p:nvPicPr>
        <p:blipFill>
          <a:blip r:embed="rId8">
            <a:grayscl/>
          </a:blip>
          <a:stretch>
            <a:fillRect/>
          </a:stretch>
        </p:blipFill>
        <p:spPr>
          <a:xfrm>
            <a:off x="2928894" y="1643038"/>
            <a:ext cx="2971239" cy="2388876"/>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CE878860-B481-E8DD-E319-D4C867CE169B}"/>
              </a:ext>
            </a:extLst>
          </p:cNvPr>
          <p:cNvPicPr>
            <a:picLocks noChangeAspect="1"/>
          </p:cNvPicPr>
          <p:nvPr/>
        </p:nvPicPr>
        <p:blipFill rotWithShape="1">
          <a:blip r:embed="rId9">
            <a:clrChange>
              <a:clrFrom>
                <a:srgbClr val="C6C6C6"/>
              </a:clrFrom>
              <a:clrTo>
                <a:srgbClr val="C6C6C6">
                  <a:alpha val="0"/>
                </a:srgbClr>
              </a:clrTo>
            </a:clrChang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r="55984"/>
          <a:stretch/>
        </p:blipFill>
        <p:spPr>
          <a:xfrm>
            <a:off x="4286216" y="4357682"/>
            <a:ext cx="1588964" cy="1266825"/>
          </a:xfrm>
          <a:prstGeom prst="rect">
            <a:avLst/>
          </a:prstGeom>
        </p:spPr>
      </p:pic>
      <p:pic>
        <p:nvPicPr>
          <p:cNvPr id="10" name="Imagen 9">
            <a:extLst>
              <a:ext uri="{FF2B5EF4-FFF2-40B4-BE49-F238E27FC236}">
                <a16:creationId xmlns:a16="http://schemas.microsoft.com/office/drawing/2014/main" id="{E2114C4F-D541-308F-D51A-380F9BE2C7D8}"/>
              </a:ext>
            </a:extLst>
          </p:cNvPr>
          <p:cNvPicPr>
            <a:picLocks noChangeAspect="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24387" t="19714" r="43910" b="14836"/>
          <a:stretch/>
        </p:blipFill>
        <p:spPr>
          <a:xfrm>
            <a:off x="4643406" y="6500822"/>
            <a:ext cx="936104" cy="1016173"/>
          </a:xfrm>
          <a:prstGeom prst="rect">
            <a:avLst/>
          </a:prstGeom>
        </p:spPr>
      </p:pic>
      <p:pic>
        <p:nvPicPr>
          <p:cNvPr id="18" name="Imagen 17">
            <a:extLst>
              <a:ext uri="{FF2B5EF4-FFF2-40B4-BE49-F238E27FC236}">
                <a16:creationId xmlns:a16="http://schemas.microsoft.com/office/drawing/2014/main" id="{78049381-73BC-3AF8-57AF-719DE0289CA2}"/>
              </a:ext>
            </a:extLst>
          </p:cNvPr>
          <p:cNvPicPr>
            <a:picLocks noChangeAspect="1"/>
          </p:cNvPicPr>
          <p:nvPr/>
        </p:nvPicPr>
        <p:blipFill rotWithShape="1">
          <a:blip r:embed="rId12">
            <a:clrChange>
              <a:clrFrom>
                <a:srgbClr val="758FA8"/>
              </a:clrFrom>
              <a:clrTo>
                <a:srgbClr val="758FA8">
                  <a:alpha val="0"/>
                </a:srgbClr>
              </a:clrTo>
            </a:clrChange>
            <a:extLst>
              <a:ext uri="{28A0092B-C50C-407E-A947-70E740481C1C}">
                <a14:useLocalDpi xmlns:a14="http://schemas.microsoft.com/office/drawing/2010/main" val="0"/>
              </a:ext>
            </a:extLst>
          </a:blip>
          <a:srcRect l="34200" t="17600" r="34199" b="17901"/>
          <a:stretch/>
        </p:blipFill>
        <p:spPr>
          <a:xfrm>
            <a:off x="4714844" y="8286772"/>
            <a:ext cx="936105" cy="9952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34727356"/>
      </p:ext>
    </p:extLst>
  </p:cSld>
  <p:clrMapOvr>
    <a:masterClrMapping/>
  </p:clrMapOvr>
  <p:transition spd="slow" advTm="3988"/>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Image 13" descr="Fases KDD.jpg"/>
          <p:cNvPicPr/>
          <p:nvPr/>
        </p:nvPicPr>
        <p:blipFill>
          <a:blip r:embed="rId2" cstate="print">
            <a:clrChange>
              <a:clrFrom>
                <a:srgbClr val="FFFFFF"/>
              </a:clrFrom>
              <a:clrTo>
                <a:srgbClr val="FFFFFF">
                  <a:alpha val="0"/>
                </a:srgbClr>
              </a:clrTo>
            </a:clrChange>
          </a:blip>
          <a:stretch>
            <a:fillRect/>
          </a:stretch>
        </p:blipFill>
        <p:spPr>
          <a:xfrm>
            <a:off x="36626" y="4000492"/>
            <a:ext cx="18180000" cy="6228000"/>
          </a:xfrm>
          <a:prstGeom prst="rect">
            <a:avLst/>
          </a:prstGeom>
        </p:spPr>
      </p:pic>
      <p:sp>
        <p:nvSpPr>
          <p:cNvPr id="4" name="3 Rectángulo"/>
          <p:cNvSpPr/>
          <p:nvPr/>
        </p:nvSpPr>
        <p:spPr>
          <a:xfrm>
            <a:off x="5929290" y="642906"/>
            <a:ext cx="6175088" cy="1015663"/>
          </a:xfrm>
          <a:prstGeom prst="rect">
            <a:avLst/>
          </a:prstGeom>
        </p:spPr>
        <p:txBody>
          <a:bodyPr wrap="none">
            <a:spAutoFit/>
          </a:bodyPr>
          <a:lstStyle/>
          <a:p>
            <a:r>
              <a:rPr lang="en-US" sz="6000" dirty="0" err="1">
                <a:solidFill>
                  <a:srgbClr val="000000"/>
                </a:solidFill>
                <a:latin typeface="Roboto"/>
              </a:rPr>
              <a:t>Minería</a:t>
            </a:r>
            <a:r>
              <a:rPr lang="en-US" sz="6000" dirty="0">
                <a:solidFill>
                  <a:srgbClr val="000000"/>
                </a:solidFill>
                <a:latin typeface="Roboto"/>
              </a:rPr>
              <a:t> de </a:t>
            </a:r>
            <a:r>
              <a:rPr lang="en-US" sz="6000" dirty="0" err="1">
                <a:solidFill>
                  <a:schemeClr val="tx2"/>
                </a:solidFill>
                <a:latin typeface="Roboto"/>
              </a:rPr>
              <a:t>Datos</a:t>
            </a:r>
            <a:r>
              <a:rPr lang="en-US" sz="6000" dirty="0">
                <a:solidFill>
                  <a:srgbClr val="000000"/>
                </a:solidFill>
                <a:latin typeface="Roboto"/>
              </a:rPr>
              <a:t> </a:t>
            </a:r>
            <a:endParaRPr lang="es-ES" sz="6000" dirty="0"/>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AutoShape 2"/>
          <p:cNvSpPr/>
          <p:nvPr/>
        </p:nvSpPr>
        <p:spPr>
          <a:xfrm flipH="1" flipV="1">
            <a:off x="5426293" y="0"/>
            <a:ext cx="0" cy="10330027"/>
          </a:xfrm>
          <a:prstGeom prst="line">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sp>
      <p:sp>
        <p:nvSpPr>
          <p:cNvPr id="11" name="TextBox 11"/>
          <p:cNvSpPr txBox="1"/>
          <p:nvPr/>
        </p:nvSpPr>
        <p:spPr>
          <a:xfrm>
            <a:off x="8198616" y="1081076"/>
            <a:ext cx="7063154" cy="605935"/>
          </a:xfrm>
          <a:prstGeom prst="rect">
            <a:avLst/>
          </a:prstGeom>
        </p:spPr>
        <p:txBody>
          <a:bodyPr lIns="0" tIns="0" rIns="0" bIns="0" rtlCol="0" anchor="t">
            <a:spAutoFit/>
          </a:bodyPr>
          <a:lstStyle/>
          <a:p>
            <a:pPr>
              <a:lnSpc>
                <a:spcPts val="5120"/>
              </a:lnSpc>
            </a:pPr>
            <a:r>
              <a:rPr lang="en-US" sz="3600" dirty="0">
                <a:solidFill>
                  <a:schemeClr val="bg1"/>
                </a:solidFill>
                <a:latin typeface="Roboto" charset="0"/>
                <a:ea typeface="Roboto" charset="0"/>
              </a:rPr>
              <a:t>CONCEPTO DEL BIG DATA</a:t>
            </a:r>
          </a:p>
        </p:txBody>
      </p:sp>
      <p:sp>
        <p:nvSpPr>
          <p:cNvPr id="16" name="TextBox 16"/>
          <p:cNvSpPr txBox="1"/>
          <p:nvPr/>
        </p:nvSpPr>
        <p:spPr>
          <a:xfrm>
            <a:off x="287394" y="192877"/>
            <a:ext cx="934871" cy="10094123"/>
          </a:xfrm>
          <a:prstGeom prst="rect">
            <a:avLst/>
          </a:prstGeom>
        </p:spPr>
        <p:txBody>
          <a:bodyPr vert="wordArtVert" wrap="square" lIns="0" tIns="0" rIns="0" bIns="0" rtlCol="0" anchor="ctr">
            <a:spAutoFit/>
          </a:bodyPr>
          <a:lstStyle/>
          <a:p>
            <a:pPr>
              <a:lnSpc>
                <a:spcPts val="7182"/>
              </a:lnSpc>
            </a:pPr>
            <a:r>
              <a:rPr lang="es-ES" sz="5400" b="1" dirty="0">
                <a:latin typeface="Roboto" charset="0"/>
                <a:ea typeface="Roboto" charset="0"/>
              </a:rPr>
              <a:t>CONTENIDOS</a:t>
            </a:r>
          </a:p>
        </p:txBody>
      </p:sp>
      <p:grpSp>
        <p:nvGrpSpPr>
          <p:cNvPr id="21" name="Group 21"/>
          <p:cNvGrpSpPr/>
          <p:nvPr/>
        </p:nvGrpSpPr>
        <p:grpSpPr>
          <a:xfrm>
            <a:off x="4519513" y="667380"/>
            <a:ext cx="1905000" cy="1516691"/>
            <a:chOff x="0" y="0"/>
            <a:chExt cx="2540000" cy="2022255"/>
          </a:xfrm>
        </p:grpSpPr>
        <p:grpSp>
          <p:nvGrpSpPr>
            <p:cNvPr id="22" name="Group 22"/>
            <p:cNvGrpSpPr/>
            <p:nvPr/>
          </p:nvGrpSpPr>
          <p:grpSpPr>
            <a:xfrm>
              <a:off x="0" y="0"/>
              <a:ext cx="2540000" cy="2022255"/>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4" name="TextBox 24"/>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1</a:t>
              </a:r>
            </a:p>
          </p:txBody>
        </p:sp>
      </p:grpSp>
      <p:pic>
        <p:nvPicPr>
          <p:cNvPr id="10" name="image6.jpeg"/>
          <p:cNvPicPr/>
          <p:nvPr/>
        </p:nvPicPr>
        <p:blipFill>
          <a:blip r:embed="rId2"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20"/>
          <p:cNvGrpSpPr>
            <a:grpSpLocks noChangeAspect="1"/>
          </p:cNvGrpSpPr>
          <p:nvPr/>
        </p:nvGrpSpPr>
        <p:grpSpPr>
          <a:xfrm>
            <a:off x="7215174" y="-1"/>
            <a:ext cx="11087999" cy="10224000"/>
            <a:chOff x="205226" y="-231781"/>
            <a:chExt cx="6370684" cy="6634951"/>
          </a:xfrm>
        </p:grpSpPr>
        <p:sp>
          <p:nvSpPr>
            <p:cNvPr id="21" name="Freeform 21"/>
            <p:cNvSpPr/>
            <p:nvPr/>
          </p:nvSpPr>
          <p:spPr>
            <a:xfrm>
              <a:off x="205226" y="-231781"/>
              <a:ext cx="6370684" cy="6634951"/>
            </a:xfrm>
            <a:custGeom>
              <a:avLst/>
              <a:gdLst/>
              <a:ahLst/>
              <a:cxnLst/>
              <a:rect l="l" t="t" r="r" b="b"/>
              <a:pathLst>
                <a:path w="6540754" h="6540754">
                  <a:moveTo>
                    <a:pt x="6540754" y="0"/>
                  </a:moveTo>
                  <a:lnTo>
                    <a:pt x="0" y="6540754"/>
                  </a:lnTo>
                  <a:lnTo>
                    <a:pt x="6540754" y="6540754"/>
                  </a:lnTo>
                  <a:close/>
                </a:path>
              </a:pathLst>
            </a:custGeom>
            <a:blipFill>
              <a:blip r:embed="rId2"/>
              <a:stretch>
                <a:fillRect t="-38299" b="-11700"/>
              </a:stretch>
            </a:blipFill>
          </p:spPr>
        </p:sp>
      </p:grpSp>
      <p:sp>
        <p:nvSpPr>
          <p:cNvPr id="22" name="TextBox 22"/>
          <p:cNvSpPr txBox="1"/>
          <p:nvPr/>
        </p:nvSpPr>
        <p:spPr>
          <a:xfrm>
            <a:off x="1028700" y="1061249"/>
            <a:ext cx="7953525" cy="807913"/>
          </a:xfrm>
          <a:prstGeom prst="rect">
            <a:avLst/>
          </a:prstGeom>
        </p:spPr>
        <p:txBody>
          <a:bodyPr lIns="0" tIns="0" rIns="0" bIns="0" rtlCol="0" anchor="t">
            <a:spAutoFit/>
          </a:bodyPr>
          <a:lstStyle/>
          <a:p>
            <a:pPr>
              <a:lnSpc>
                <a:spcPts val="6315"/>
              </a:lnSpc>
              <a:spcBef>
                <a:spcPct val="0"/>
              </a:spcBef>
            </a:pPr>
            <a:r>
              <a:rPr lang="en-US" sz="5400" dirty="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5400" dirty="0" err="1">
                <a:solidFill>
                  <a:srgbClr val="000000"/>
                </a:solidFill>
                <a:latin typeface="Roboto" panose="02000000000000000000" pitchFamily="2" charset="0"/>
                <a:ea typeface="Roboto" panose="02000000000000000000" pitchFamily="2" charset="0"/>
                <a:cs typeface="Roboto" panose="02000000000000000000" pitchFamily="2" charset="0"/>
              </a:rPr>
              <a:t>Concepto</a:t>
            </a:r>
            <a:r>
              <a:rPr lang="en-US" sz="5400" dirty="0">
                <a:solidFill>
                  <a:srgbClr val="000000"/>
                </a:solidFill>
                <a:latin typeface="Roboto" panose="02000000000000000000" pitchFamily="2" charset="0"/>
                <a:ea typeface="Roboto" panose="02000000000000000000" pitchFamily="2" charset="0"/>
                <a:cs typeface="Roboto" panose="02000000000000000000" pitchFamily="2" charset="0"/>
              </a:rPr>
              <a:t> de </a:t>
            </a:r>
            <a:r>
              <a:rPr lang="en-US" sz="5400" dirty="0">
                <a:solidFill>
                  <a:schemeClr val="tx2"/>
                </a:solidFill>
                <a:latin typeface="Roboto" panose="02000000000000000000" pitchFamily="2" charset="0"/>
                <a:ea typeface="Roboto" panose="02000000000000000000" pitchFamily="2" charset="0"/>
                <a:cs typeface="Roboto" panose="02000000000000000000" pitchFamily="2" charset="0"/>
              </a:rPr>
              <a:t>Big Data</a:t>
            </a:r>
          </a:p>
        </p:txBody>
      </p:sp>
      <p:grpSp>
        <p:nvGrpSpPr>
          <p:cNvPr id="33" name="32 Grupo"/>
          <p:cNvGrpSpPr/>
          <p:nvPr/>
        </p:nvGrpSpPr>
        <p:grpSpPr>
          <a:xfrm>
            <a:off x="2620188" y="4286244"/>
            <a:ext cx="6521775" cy="1609540"/>
            <a:chOff x="2620188" y="4286244"/>
            <a:chExt cx="6521775" cy="1609540"/>
          </a:xfrm>
        </p:grpSpPr>
        <p:grpSp>
          <p:nvGrpSpPr>
            <p:cNvPr id="29" name="28 Grupo"/>
            <p:cNvGrpSpPr/>
            <p:nvPr/>
          </p:nvGrpSpPr>
          <p:grpSpPr>
            <a:xfrm>
              <a:off x="2620188" y="4586987"/>
              <a:ext cx="6061884" cy="1308797"/>
              <a:chOff x="8501058" y="1428724"/>
              <a:chExt cx="6061884" cy="1308797"/>
            </a:xfrm>
          </p:grpSpPr>
          <p:sp>
            <p:nvSpPr>
              <p:cNvPr id="27" name="Freeform 3"/>
              <p:cNvSpPr/>
              <p:nvPr/>
            </p:nvSpPr>
            <p:spPr>
              <a:xfrm>
                <a:off x="8501058" y="1428724"/>
                <a:ext cx="6061884" cy="1308797"/>
              </a:xfrm>
              <a:custGeom>
                <a:avLst/>
                <a:gdLst/>
                <a:ahLst/>
                <a:cxnLst/>
                <a:rect l="l" t="t" r="r" b="b"/>
                <a:pathLst>
                  <a:path w="1472607" h="317945">
                    <a:moveTo>
                      <a:pt x="65135" y="0"/>
                    </a:moveTo>
                    <a:lnTo>
                      <a:pt x="1407473" y="0"/>
                    </a:lnTo>
                    <a:cubicBezTo>
                      <a:pt x="1443446" y="0"/>
                      <a:pt x="1472607" y="29162"/>
                      <a:pt x="1472607" y="65135"/>
                    </a:cubicBezTo>
                    <a:lnTo>
                      <a:pt x="1472607" y="252810"/>
                    </a:lnTo>
                    <a:cubicBezTo>
                      <a:pt x="1472607" y="270085"/>
                      <a:pt x="1465745" y="286652"/>
                      <a:pt x="1453530" y="298867"/>
                    </a:cubicBezTo>
                    <a:cubicBezTo>
                      <a:pt x="1441315" y="311082"/>
                      <a:pt x="1424747" y="317945"/>
                      <a:pt x="1407473" y="317945"/>
                    </a:cubicBezTo>
                    <a:lnTo>
                      <a:pt x="65135" y="317945"/>
                    </a:lnTo>
                    <a:cubicBezTo>
                      <a:pt x="47860" y="317945"/>
                      <a:pt x="31293" y="311082"/>
                      <a:pt x="19077" y="298867"/>
                    </a:cubicBezTo>
                    <a:cubicBezTo>
                      <a:pt x="6862" y="286652"/>
                      <a:pt x="0" y="270085"/>
                      <a:pt x="0" y="252810"/>
                    </a:cubicBezTo>
                    <a:lnTo>
                      <a:pt x="0" y="65135"/>
                    </a:lnTo>
                    <a:cubicBezTo>
                      <a:pt x="0" y="47860"/>
                      <a:pt x="6862" y="31293"/>
                      <a:pt x="19077" y="19077"/>
                    </a:cubicBezTo>
                    <a:cubicBezTo>
                      <a:pt x="31293" y="6862"/>
                      <a:pt x="47860" y="0"/>
                      <a:pt x="65135" y="0"/>
                    </a:cubicBezTo>
                    <a:close/>
                  </a:path>
                </a:pathLst>
              </a:custGeom>
              <a:solidFill>
                <a:schemeClr val="bg1">
                  <a:lumMod val="85000"/>
                </a:schemeClr>
              </a:solidFill>
              <a:ln w="19050" cap="rnd">
                <a:solidFill>
                  <a:srgbClr val="000000"/>
                </a:solidFill>
                <a:prstDash val="solid"/>
                <a:round/>
              </a:ln>
            </p:spPr>
          </p:sp>
          <p:sp>
            <p:nvSpPr>
              <p:cNvPr id="28" name="27 Rectángulo"/>
              <p:cNvSpPr/>
              <p:nvPr/>
            </p:nvSpPr>
            <p:spPr>
              <a:xfrm>
                <a:off x="10177714" y="1842361"/>
                <a:ext cx="2784738" cy="416140"/>
              </a:xfrm>
              <a:prstGeom prst="rect">
                <a:avLst/>
              </a:prstGeom>
            </p:spPr>
            <p:txBody>
              <a:bodyPr wrap="none">
                <a:spAutoFit/>
              </a:bodyPr>
              <a:lstStyle/>
              <a:p>
                <a:pPr algn="ctr">
                  <a:lnSpc>
                    <a:spcPts val="2659"/>
                  </a:lnSpc>
                </a:pPr>
                <a:r>
                  <a:rPr lang="es-ES" sz="2000" dirty="0">
                    <a:solidFill>
                      <a:srgbClr val="000000"/>
                    </a:solidFill>
                    <a:latin typeface="Roboto"/>
                  </a:rPr>
                  <a:t>Sistemas</a:t>
                </a:r>
                <a:r>
                  <a:rPr lang="en-US" sz="2000" dirty="0">
                    <a:solidFill>
                      <a:srgbClr val="000000"/>
                    </a:solidFill>
                    <a:latin typeface="Roboto"/>
                  </a:rPr>
                  <a:t> </a:t>
                </a:r>
                <a:r>
                  <a:rPr lang="es-ES" sz="2000" dirty="0">
                    <a:solidFill>
                      <a:srgbClr val="000000"/>
                    </a:solidFill>
                    <a:latin typeface="Roboto"/>
                  </a:rPr>
                  <a:t>tradicionales</a:t>
                </a:r>
              </a:p>
            </p:txBody>
          </p:sp>
        </p:grpSp>
        <p:grpSp>
          <p:nvGrpSpPr>
            <p:cNvPr id="14" name="Group 14"/>
            <p:cNvGrpSpPr/>
            <p:nvPr/>
          </p:nvGrpSpPr>
          <p:grpSpPr>
            <a:xfrm>
              <a:off x="8000992" y="4286244"/>
              <a:ext cx="1140971" cy="747635"/>
              <a:chOff x="0" y="0"/>
              <a:chExt cx="668463" cy="438018"/>
            </a:xfrm>
          </p:grpSpPr>
          <p:sp>
            <p:nvSpPr>
              <p:cNvPr id="15" name="Freeform 15"/>
              <p:cNvSpPr/>
              <p:nvPr/>
            </p:nvSpPr>
            <p:spPr>
              <a:xfrm>
                <a:off x="0" y="0"/>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16" name="TextBox 16"/>
              <p:cNvSpPr txBox="1"/>
              <p:nvPr/>
            </p:nvSpPr>
            <p:spPr>
              <a:xfrm>
                <a:off x="0" y="-76200"/>
                <a:ext cx="668463" cy="514218"/>
              </a:xfrm>
              <a:prstGeom prst="rect">
                <a:avLst/>
              </a:prstGeom>
            </p:spPr>
            <p:txBody>
              <a:bodyPr lIns="50800" tIns="50800" rIns="50800" bIns="50800" rtlCol="0" anchor="ctr"/>
              <a:lstStyle/>
              <a:p>
                <a:pPr algn="ctr">
                  <a:lnSpc>
                    <a:spcPts val="4339"/>
                  </a:lnSpc>
                </a:pPr>
                <a:r>
                  <a:rPr lang="en-US" sz="3099">
                    <a:solidFill>
                      <a:srgbClr val="FFFFFF"/>
                    </a:solidFill>
                    <a:latin typeface="Roboto"/>
                  </a:rPr>
                  <a:t>2</a:t>
                </a:r>
              </a:p>
            </p:txBody>
          </p:sp>
        </p:grpSp>
      </p:grpSp>
      <p:grpSp>
        <p:nvGrpSpPr>
          <p:cNvPr id="32" name="31 Grupo"/>
          <p:cNvGrpSpPr/>
          <p:nvPr/>
        </p:nvGrpSpPr>
        <p:grpSpPr>
          <a:xfrm>
            <a:off x="1864530" y="2262700"/>
            <a:ext cx="6911934" cy="1689267"/>
            <a:chOff x="1864530" y="2262700"/>
            <a:chExt cx="6911934" cy="1689267"/>
          </a:xfrm>
        </p:grpSpPr>
        <p:grpSp>
          <p:nvGrpSpPr>
            <p:cNvPr id="26" name="25 Grupo"/>
            <p:cNvGrpSpPr/>
            <p:nvPr/>
          </p:nvGrpSpPr>
          <p:grpSpPr>
            <a:xfrm>
              <a:off x="2714580" y="2643170"/>
              <a:ext cx="6061884" cy="1308797"/>
              <a:chOff x="2714580" y="2643170"/>
              <a:chExt cx="6061884" cy="1308797"/>
            </a:xfrm>
          </p:grpSpPr>
          <p:sp>
            <p:nvSpPr>
              <p:cNvPr id="3" name="Freeform 3"/>
              <p:cNvSpPr/>
              <p:nvPr/>
            </p:nvSpPr>
            <p:spPr>
              <a:xfrm>
                <a:off x="2714580" y="2643170"/>
                <a:ext cx="6061884" cy="1308797"/>
              </a:xfrm>
              <a:custGeom>
                <a:avLst/>
                <a:gdLst/>
                <a:ahLst/>
                <a:cxnLst/>
                <a:rect l="l" t="t" r="r" b="b"/>
                <a:pathLst>
                  <a:path w="1472607" h="317945">
                    <a:moveTo>
                      <a:pt x="65135" y="0"/>
                    </a:moveTo>
                    <a:lnTo>
                      <a:pt x="1407473" y="0"/>
                    </a:lnTo>
                    <a:cubicBezTo>
                      <a:pt x="1443446" y="0"/>
                      <a:pt x="1472607" y="29162"/>
                      <a:pt x="1472607" y="65135"/>
                    </a:cubicBezTo>
                    <a:lnTo>
                      <a:pt x="1472607" y="252810"/>
                    </a:lnTo>
                    <a:cubicBezTo>
                      <a:pt x="1472607" y="270085"/>
                      <a:pt x="1465745" y="286652"/>
                      <a:pt x="1453530" y="298867"/>
                    </a:cubicBezTo>
                    <a:cubicBezTo>
                      <a:pt x="1441315" y="311082"/>
                      <a:pt x="1424747" y="317945"/>
                      <a:pt x="1407473" y="317945"/>
                    </a:cubicBezTo>
                    <a:lnTo>
                      <a:pt x="65135" y="317945"/>
                    </a:lnTo>
                    <a:cubicBezTo>
                      <a:pt x="47860" y="317945"/>
                      <a:pt x="31293" y="311082"/>
                      <a:pt x="19077" y="298867"/>
                    </a:cubicBezTo>
                    <a:cubicBezTo>
                      <a:pt x="6862" y="286652"/>
                      <a:pt x="0" y="270085"/>
                      <a:pt x="0" y="252810"/>
                    </a:cubicBezTo>
                    <a:lnTo>
                      <a:pt x="0" y="65135"/>
                    </a:lnTo>
                    <a:cubicBezTo>
                      <a:pt x="0" y="47860"/>
                      <a:pt x="6862" y="31293"/>
                      <a:pt x="19077" y="19077"/>
                    </a:cubicBezTo>
                    <a:cubicBezTo>
                      <a:pt x="31293" y="6862"/>
                      <a:pt x="47860" y="0"/>
                      <a:pt x="65135" y="0"/>
                    </a:cubicBezTo>
                    <a:close/>
                  </a:path>
                </a:pathLst>
              </a:custGeom>
              <a:solidFill>
                <a:schemeClr val="bg1">
                  <a:lumMod val="85000"/>
                </a:schemeClr>
              </a:solidFill>
              <a:ln w="19050" cap="rnd">
                <a:solidFill>
                  <a:srgbClr val="000000"/>
                </a:solidFill>
                <a:prstDash val="solid"/>
                <a:round/>
              </a:ln>
            </p:spPr>
          </p:sp>
          <p:sp>
            <p:nvSpPr>
              <p:cNvPr id="25" name="24 Rectángulo"/>
              <p:cNvSpPr/>
              <p:nvPr/>
            </p:nvSpPr>
            <p:spPr>
              <a:xfrm>
                <a:off x="3286084" y="2928922"/>
                <a:ext cx="4714908" cy="707886"/>
              </a:xfrm>
              <a:prstGeom prst="rect">
                <a:avLst/>
              </a:prstGeom>
            </p:spPr>
            <p:txBody>
              <a:bodyPr wrap="square">
                <a:spAutoFit/>
              </a:bodyPr>
              <a:lstStyle/>
              <a:p>
                <a:r>
                  <a:rPr lang="es-ES" sz="2000" dirty="0">
                    <a:solidFill>
                      <a:srgbClr val="000000"/>
                    </a:solidFill>
                    <a:latin typeface="Roboto"/>
                  </a:rPr>
                  <a:t>Conjunto de datos que en el mundo informático se llama </a:t>
                </a:r>
                <a:r>
                  <a:rPr lang="es-ES" sz="2000" dirty="0" err="1">
                    <a:solidFill>
                      <a:srgbClr val="000000"/>
                    </a:solidFill>
                    <a:latin typeface="Roboto"/>
                  </a:rPr>
                  <a:t>dataset</a:t>
                </a:r>
                <a:endParaRPr lang="es-ES" sz="2000" dirty="0"/>
              </a:p>
            </p:txBody>
          </p:sp>
        </p:grpSp>
        <p:grpSp>
          <p:nvGrpSpPr>
            <p:cNvPr id="11" name="Group 11"/>
            <p:cNvGrpSpPr/>
            <p:nvPr/>
          </p:nvGrpSpPr>
          <p:grpSpPr>
            <a:xfrm>
              <a:off x="1864530" y="2262700"/>
              <a:ext cx="1140971" cy="747635"/>
              <a:chOff x="0" y="0"/>
              <a:chExt cx="668463" cy="438018"/>
            </a:xfrm>
          </p:grpSpPr>
          <p:sp>
            <p:nvSpPr>
              <p:cNvPr id="12" name="Freeform 12"/>
              <p:cNvSpPr/>
              <p:nvPr/>
            </p:nvSpPr>
            <p:spPr>
              <a:xfrm>
                <a:off x="0" y="0"/>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13" name="TextBox 13"/>
              <p:cNvSpPr txBox="1"/>
              <p:nvPr/>
            </p:nvSpPr>
            <p:spPr>
              <a:xfrm>
                <a:off x="0" y="-76200"/>
                <a:ext cx="668463" cy="514218"/>
              </a:xfrm>
              <a:prstGeom prst="rect">
                <a:avLst/>
              </a:prstGeom>
            </p:spPr>
            <p:txBody>
              <a:bodyPr lIns="50800" tIns="50800" rIns="50800" bIns="50800" rtlCol="0" anchor="ctr"/>
              <a:lstStyle/>
              <a:p>
                <a:pPr algn="ctr">
                  <a:lnSpc>
                    <a:spcPts val="4339"/>
                  </a:lnSpc>
                </a:pPr>
                <a:r>
                  <a:rPr lang="en-US" sz="3099">
                    <a:solidFill>
                      <a:srgbClr val="FFFFFF"/>
                    </a:solidFill>
                    <a:latin typeface="Roboto"/>
                  </a:rPr>
                  <a:t>1</a:t>
                </a:r>
              </a:p>
            </p:txBody>
          </p:sp>
        </p:grpSp>
      </p:grpSp>
      <p:grpSp>
        <p:nvGrpSpPr>
          <p:cNvPr id="34" name="33 Grupo"/>
          <p:cNvGrpSpPr/>
          <p:nvPr/>
        </p:nvGrpSpPr>
        <p:grpSpPr>
          <a:xfrm>
            <a:off x="2143076" y="6572260"/>
            <a:ext cx="6572296" cy="1928826"/>
            <a:chOff x="1857324" y="6572260"/>
            <a:chExt cx="6704826" cy="2064271"/>
          </a:xfrm>
        </p:grpSpPr>
        <p:grpSp>
          <p:nvGrpSpPr>
            <p:cNvPr id="31" name="30 Grupo"/>
            <p:cNvGrpSpPr/>
            <p:nvPr/>
          </p:nvGrpSpPr>
          <p:grpSpPr>
            <a:xfrm>
              <a:off x="2500266" y="6929450"/>
              <a:ext cx="6061884" cy="1707081"/>
              <a:chOff x="2399781" y="7062337"/>
              <a:chExt cx="6061884" cy="1707081"/>
            </a:xfrm>
          </p:grpSpPr>
          <p:sp>
            <p:nvSpPr>
              <p:cNvPr id="9" name="Freeform 9"/>
              <p:cNvSpPr/>
              <p:nvPr/>
            </p:nvSpPr>
            <p:spPr>
              <a:xfrm>
                <a:off x="2399781" y="7062337"/>
                <a:ext cx="6061884" cy="1707081"/>
              </a:xfrm>
              <a:custGeom>
                <a:avLst/>
                <a:gdLst/>
                <a:ahLst/>
                <a:cxnLst/>
                <a:rect l="l" t="t" r="r" b="b"/>
                <a:pathLst>
                  <a:path w="1472607" h="414699">
                    <a:moveTo>
                      <a:pt x="65135" y="0"/>
                    </a:moveTo>
                    <a:lnTo>
                      <a:pt x="1407473" y="0"/>
                    </a:lnTo>
                    <a:cubicBezTo>
                      <a:pt x="1443446" y="0"/>
                      <a:pt x="1472607" y="29162"/>
                      <a:pt x="1472607" y="65135"/>
                    </a:cubicBezTo>
                    <a:lnTo>
                      <a:pt x="1472607" y="349565"/>
                    </a:lnTo>
                    <a:cubicBezTo>
                      <a:pt x="1472607" y="366840"/>
                      <a:pt x="1465745" y="383407"/>
                      <a:pt x="1453530" y="395622"/>
                    </a:cubicBezTo>
                    <a:cubicBezTo>
                      <a:pt x="1441315" y="407837"/>
                      <a:pt x="1424747" y="414699"/>
                      <a:pt x="1407473" y="414699"/>
                    </a:cubicBezTo>
                    <a:lnTo>
                      <a:pt x="65135" y="414699"/>
                    </a:lnTo>
                    <a:cubicBezTo>
                      <a:pt x="47860" y="414699"/>
                      <a:pt x="31293" y="407837"/>
                      <a:pt x="19077" y="395622"/>
                    </a:cubicBezTo>
                    <a:cubicBezTo>
                      <a:pt x="6862" y="383407"/>
                      <a:pt x="0" y="366840"/>
                      <a:pt x="0" y="349565"/>
                    </a:cubicBezTo>
                    <a:lnTo>
                      <a:pt x="0" y="65135"/>
                    </a:lnTo>
                    <a:cubicBezTo>
                      <a:pt x="0" y="47860"/>
                      <a:pt x="6862" y="31293"/>
                      <a:pt x="19077" y="19077"/>
                    </a:cubicBezTo>
                    <a:cubicBezTo>
                      <a:pt x="31293" y="6862"/>
                      <a:pt x="47860" y="0"/>
                      <a:pt x="65135" y="0"/>
                    </a:cubicBezTo>
                    <a:close/>
                  </a:path>
                </a:pathLst>
              </a:custGeom>
              <a:solidFill>
                <a:schemeClr val="bg1">
                  <a:lumMod val="85000"/>
                </a:schemeClr>
              </a:solidFill>
              <a:ln w="19050" cap="rnd">
                <a:solidFill>
                  <a:srgbClr val="000000"/>
                </a:solidFill>
                <a:prstDash val="solid"/>
                <a:round/>
              </a:ln>
            </p:spPr>
          </p:sp>
          <p:sp>
            <p:nvSpPr>
              <p:cNvPr id="30" name="29 Rectángulo"/>
              <p:cNvSpPr/>
              <p:nvPr/>
            </p:nvSpPr>
            <p:spPr>
              <a:xfrm>
                <a:off x="3500398" y="7143764"/>
                <a:ext cx="4232481" cy="1557049"/>
              </a:xfrm>
              <a:prstGeom prst="rect">
                <a:avLst/>
              </a:prstGeom>
            </p:spPr>
            <p:txBody>
              <a:bodyPr wrap="square">
                <a:spAutoFit/>
              </a:bodyPr>
              <a:lstStyle/>
              <a:p>
                <a:pPr algn="ctr">
                  <a:lnSpc>
                    <a:spcPts val="2659"/>
                  </a:lnSpc>
                </a:pPr>
                <a:r>
                  <a:rPr lang="es-ES" sz="2000" dirty="0">
                    <a:solidFill>
                      <a:srgbClr val="000000"/>
                    </a:solidFill>
                    <a:latin typeface="Roboto"/>
                  </a:rPr>
                  <a:t>Tienen tres pilares fundamentales:</a:t>
                </a:r>
              </a:p>
              <a:p>
                <a:pPr algn="ctr">
                  <a:lnSpc>
                    <a:spcPts val="2659"/>
                  </a:lnSpc>
                  <a:buClr>
                    <a:schemeClr val="tx2"/>
                  </a:buClr>
                  <a:buFont typeface="Wingdings" pitchFamily="2" charset="2"/>
                  <a:buChar char="q"/>
                </a:pPr>
                <a:r>
                  <a:rPr lang="es-ES" sz="2000" dirty="0">
                    <a:solidFill>
                      <a:srgbClr val="000000"/>
                    </a:solidFill>
                    <a:latin typeface="Roboto"/>
                  </a:rPr>
                  <a:t>Velocidad</a:t>
                </a:r>
              </a:p>
              <a:p>
                <a:pPr algn="ctr">
                  <a:lnSpc>
                    <a:spcPts val="2659"/>
                  </a:lnSpc>
                  <a:buClr>
                    <a:schemeClr val="tx2"/>
                  </a:buClr>
                  <a:buFont typeface="Wingdings" pitchFamily="2" charset="2"/>
                  <a:buChar char="q"/>
                </a:pPr>
                <a:r>
                  <a:rPr lang="es-ES" sz="2000" dirty="0">
                    <a:solidFill>
                      <a:srgbClr val="000000"/>
                    </a:solidFill>
                    <a:latin typeface="Roboto"/>
                  </a:rPr>
                  <a:t>Volumen</a:t>
                </a:r>
              </a:p>
              <a:p>
                <a:pPr algn="ctr">
                  <a:lnSpc>
                    <a:spcPts val="2659"/>
                  </a:lnSpc>
                  <a:buClr>
                    <a:schemeClr val="tx2"/>
                  </a:buClr>
                  <a:buFont typeface="Wingdings" pitchFamily="2" charset="2"/>
                  <a:buChar char="q"/>
                </a:pPr>
                <a:r>
                  <a:rPr lang="es-ES" sz="2000" dirty="0">
                    <a:solidFill>
                      <a:srgbClr val="000000"/>
                    </a:solidFill>
                    <a:latin typeface="Roboto"/>
                  </a:rPr>
                  <a:t>Variabilidad</a:t>
                </a:r>
              </a:p>
            </p:txBody>
          </p:sp>
        </p:grpSp>
        <p:grpSp>
          <p:nvGrpSpPr>
            <p:cNvPr id="17" name="Group 17"/>
            <p:cNvGrpSpPr/>
            <p:nvPr/>
          </p:nvGrpSpPr>
          <p:grpSpPr>
            <a:xfrm>
              <a:off x="1857324" y="6572260"/>
              <a:ext cx="1140971" cy="747635"/>
              <a:chOff x="0" y="0"/>
              <a:chExt cx="668463" cy="438018"/>
            </a:xfrm>
          </p:grpSpPr>
          <p:sp>
            <p:nvSpPr>
              <p:cNvPr id="18" name="Freeform 18"/>
              <p:cNvSpPr/>
              <p:nvPr/>
            </p:nvSpPr>
            <p:spPr>
              <a:xfrm>
                <a:off x="0" y="0"/>
                <a:ext cx="668463" cy="438018"/>
              </a:xfrm>
              <a:custGeom>
                <a:avLst/>
                <a:gdLst/>
                <a:ahLst/>
                <a:cxnLst/>
                <a:rect l="l" t="t" r="r" b="b"/>
                <a:pathLst>
                  <a:path w="668463" h="438018">
                    <a:moveTo>
                      <a:pt x="465263" y="0"/>
                    </a:moveTo>
                    <a:cubicBezTo>
                      <a:pt x="577487" y="0"/>
                      <a:pt x="668463" y="98054"/>
                      <a:pt x="668463" y="219009"/>
                    </a:cubicBezTo>
                    <a:cubicBezTo>
                      <a:pt x="668463" y="339965"/>
                      <a:pt x="577487" y="438018"/>
                      <a:pt x="465263" y="438018"/>
                    </a:cubicBezTo>
                    <a:lnTo>
                      <a:pt x="203200" y="438018"/>
                    </a:lnTo>
                    <a:cubicBezTo>
                      <a:pt x="90976" y="438018"/>
                      <a:pt x="0" y="339965"/>
                      <a:pt x="0" y="219009"/>
                    </a:cubicBezTo>
                    <a:cubicBezTo>
                      <a:pt x="0" y="98054"/>
                      <a:pt x="90976" y="0"/>
                      <a:pt x="203200" y="0"/>
                    </a:cubicBezTo>
                    <a:close/>
                  </a:path>
                </a:pathLst>
              </a:custGeom>
              <a:solidFill>
                <a:srgbClr val="000000"/>
              </a:solidFill>
            </p:spPr>
          </p:sp>
          <p:sp>
            <p:nvSpPr>
              <p:cNvPr id="19" name="TextBox 19"/>
              <p:cNvSpPr txBox="1"/>
              <p:nvPr/>
            </p:nvSpPr>
            <p:spPr>
              <a:xfrm>
                <a:off x="0" y="-76200"/>
                <a:ext cx="668463" cy="514218"/>
              </a:xfrm>
              <a:prstGeom prst="rect">
                <a:avLst/>
              </a:prstGeom>
            </p:spPr>
            <p:txBody>
              <a:bodyPr lIns="50800" tIns="50800" rIns="50800" bIns="50800" rtlCol="0" anchor="ctr"/>
              <a:lstStyle/>
              <a:p>
                <a:pPr algn="ctr">
                  <a:lnSpc>
                    <a:spcPts val="4339"/>
                  </a:lnSpc>
                </a:pPr>
                <a:r>
                  <a:rPr lang="en-US" sz="3099">
                    <a:solidFill>
                      <a:srgbClr val="FFFFFF"/>
                    </a:solidFill>
                    <a:latin typeface="Roboto"/>
                  </a:rPr>
                  <a:t>3</a:t>
                </a:r>
              </a:p>
            </p:txBody>
          </p:sp>
        </p:grpSp>
      </p:grpSp>
      <p:pic>
        <p:nvPicPr>
          <p:cNvPr id="35" name="image6.jpeg"/>
          <p:cNvPicPr/>
          <p:nvPr/>
        </p:nvPicPr>
        <p:blipFill>
          <a:blip r:embed="rId3"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214250" y="4214806"/>
            <a:ext cx="5873141" cy="587314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1">
                <a:lumMod val="85000"/>
              </a:schemeClr>
            </a:solidFill>
            <a:ln w="19050"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786414" y="214278"/>
            <a:ext cx="5873141" cy="58731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1">
                <a:lumMod val="85000"/>
              </a:schemeClr>
            </a:solidFill>
            <a:ln w="19050"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072958" y="2786046"/>
            <a:ext cx="5873141" cy="587314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chemeClr val="bg1">
                <a:lumMod val="85000"/>
              </a:schemeClr>
            </a:solidFill>
            <a:ln w="19050"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572364" y="6172200"/>
            <a:ext cx="4385930" cy="4114800"/>
          </a:xfrm>
          <a:custGeom>
            <a:avLst/>
            <a:gdLst/>
            <a:ahLst/>
            <a:cxnLst/>
            <a:rect l="l" t="t" r="r" b="b"/>
            <a:pathLst>
              <a:path w="4385930" h="4114800">
                <a:moveTo>
                  <a:pt x="0" y="0"/>
                </a:moveTo>
                <a:lnTo>
                  <a:pt x="4385930" y="0"/>
                </a:lnTo>
                <a:lnTo>
                  <a:pt x="43859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536488" y="3382820"/>
            <a:ext cx="2357454" cy="2214578"/>
          </a:xfrm>
          <a:custGeom>
            <a:avLst/>
            <a:gdLst/>
            <a:ahLst/>
            <a:cxnLst/>
            <a:rect l="l" t="t" r="r" b="b"/>
            <a:pathLst>
              <a:path w="2405913" h="2703273">
                <a:moveTo>
                  <a:pt x="0" y="0"/>
                </a:moveTo>
                <a:lnTo>
                  <a:pt x="2405914" y="0"/>
                </a:lnTo>
                <a:lnTo>
                  <a:pt x="2405914" y="2703274"/>
                </a:lnTo>
                <a:lnTo>
                  <a:pt x="0" y="2703274"/>
                </a:lnTo>
                <a:lnTo>
                  <a:pt x="0" y="0"/>
                </a:lnTo>
                <a:close/>
              </a:path>
            </a:pathLst>
          </a:custGeom>
          <a:blipFill>
            <a:blip r:embed="rId4" cstate="print">
              <a:duotone>
                <a:prstClr val="black"/>
                <a:schemeClr val="accent6">
                  <a:tint val="45000"/>
                  <a:satMod val="400000"/>
                </a:schemeClr>
              </a:duotone>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142944" y="8715400"/>
            <a:ext cx="4310804" cy="1090042"/>
          </a:xfrm>
          <a:prstGeom prst="rect">
            <a:avLst/>
          </a:prstGeom>
        </p:spPr>
        <p:txBody>
          <a:bodyPr wrap="square" lIns="0" tIns="0" rIns="0" bIns="0" rtlCol="0" anchor="t">
            <a:spAutoFit/>
          </a:bodyPr>
          <a:lstStyle/>
          <a:p>
            <a:pPr algn="ctr">
              <a:lnSpc>
                <a:spcPts val="4104"/>
              </a:lnSpc>
            </a:pPr>
            <a:r>
              <a:rPr lang="es-ES" sz="4000" dirty="0">
                <a:solidFill>
                  <a:srgbClr val="000000"/>
                </a:solidFill>
                <a:latin typeface="Roboto" charset="0"/>
                <a:ea typeface="Roboto" charset="0"/>
              </a:rPr>
              <a:t>VELOCIDAD </a:t>
            </a:r>
          </a:p>
          <a:p>
            <a:pPr algn="ctr">
              <a:lnSpc>
                <a:spcPts val="4412"/>
              </a:lnSpc>
            </a:pPr>
            <a:endParaRPr lang="es-ES" sz="4000" dirty="0">
              <a:latin typeface="Roboto" charset="0"/>
              <a:ea typeface="Roboto" charset="0"/>
            </a:endParaRPr>
          </a:p>
        </p:txBody>
      </p:sp>
      <p:sp>
        <p:nvSpPr>
          <p:cNvPr id="14" name="TextBox 14"/>
          <p:cNvSpPr txBox="1"/>
          <p:nvPr/>
        </p:nvSpPr>
        <p:spPr>
          <a:xfrm rot="-317306">
            <a:off x="7007089" y="6093342"/>
            <a:ext cx="4326790" cy="1804981"/>
          </a:xfrm>
          <a:prstGeom prst="rect">
            <a:avLst/>
          </a:prstGeom>
        </p:spPr>
        <p:txBody>
          <a:bodyPr wrap="square" lIns="0" tIns="0" rIns="0" bIns="0" rtlCol="0" anchor="t">
            <a:spAutoFit/>
          </a:bodyPr>
          <a:lstStyle/>
          <a:p>
            <a:pPr>
              <a:lnSpc>
                <a:spcPts val="4863"/>
              </a:lnSpc>
            </a:pPr>
            <a:r>
              <a:rPr lang="es-ES" sz="2400" b="1" dirty="0">
                <a:solidFill>
                  <a:srgbClr val="100F0D"/>
                </a:solidFill>
                <a:latin typeface="Roboto" charset="0"/>
                <a:ea typeface="Roboto" charset="0"/>
              </a:rPr>
              <a:t>     PILARES   </a:t>
            </a:r>
          </a:p>
          <a:p>
            <a:pPr algn="ctr">
              <a:lnSpc>
                <a:spcPts val="4863"/>
              </a:lnSpc>
            </a:pPr>
            <a:r>
              <a:rPr lang="es-ES" sz="2400" b="1" dirty="0">
                <a:solidFill>
                  <a:srgbClr val="100F0D"/>
                </a:solidFill>
                <a:latin typeface="Roboto" charset="0"/>
                <a:ea typeface="Roboto" charset="0"/>
              </a:rPr>
              <a:t> DEL                </a:t>
            </a:r>
            <a:r>
              <a:rPr lang="es-ES" sz="2400" b="1" dirty="0">
                <a:solidFill>
                  <a:schemeClr val="tx2"/>
                </a:solidFill>
                <a:latin typeface="Roboto" charset="0"/>
                <a:ea typeface="Roboto" charset="0"/>
              </a:rPr>
              <a:t>BIG DATA</a:t>
            </a:r>
          </a:p>
          <a:p>
            <a:pPr algn="ctr">
              <a:lnSpc>
                <a:spcPts val="4863"/>
              </a:lnSpc>
            </a:pPr>
            <a:endParaRPr lang="es-ES" sz="2400" dirty="0">
              <a:latin typeface="Roboto" charset="0"/>
              <a:ea typeface="Roboto" charset="0"/>
            </a:endParaRPr>
          </a:p>
        </p:txBody>
      </p:sp>
      <p:sp>
        <p:nvSpPr>
          <p:cNvPr id="15" name="TextBox 15"/>
          <p:cNvSpPr txBox="1"/>
          <p:nvPr/>
        </p:nvSpPr>
        <p:spPr>
          <a:xfrm>
            <a:off x="5929290" y="857220"/>
            <a:ext cx="5492237" cy="493725"/>
          </a:xfrm>
          <a:prstGeom prst="rect">
            <a:avLst/>
          </a:prstGeom>
        </p:spPr>
        <p:txBody>
          <a:bodyPr lIns="0" tIns="0" rIns="0" bIns="0" rtlCol="0" anchor="t">
            <a:spAutoFit/>
          </a:bodyPr>
          <a:lstStyle/>
          <a:p>
            <a:pPr algn="ctr">
              <a:lnSpc>
                <a:spcPts val="3761"/>
              </a:lnSpc>
            </a:pPr>
            <a:r>
              <a:rPr lang="es-ES" sz="4000" dirty="0">
                <a:solidFill>
                  <a:srgbClr val="000000"/>
                </a:solidFill>
                <a:latin typeface="Roboto" charset="0"/>
                <a:ea typeface="Roboto" charset="0"/>
              </a:rPr>
              <a:t>VOLUMEN </a:t>
            </a:r>
          </a:p>
        </p:txBody>
      </p:sp>
      <p:sp>
        <p:nvSpPr>
          <p:cNvPr id="16" name="TextBox 16"/>
          <p:cNvSpPr txBox="1"/>
          <p:nvPr/>
        </p:nvSpPr>
        <p:spPr>
          <a:xfrm>
            <a:off x="13001652" y="7286640"/>
            <a:ext cx="3864424" cy="564257"/>
          </a:xfrm>
          <a:prstGeom prst="rect">
            <a:avLst/>
          </a:prstGeom>
        </p:spPr>
        <p:txBody>
          <a:bodyPr lIns="0" tIns="0" rIns="0" bIns="0" rtlCol="0" anchor="t">
            <a:spAutoFit/>
          </a:bodyPr>
          <a:lstStyle/>
          <a:p>
            <a:pPr algn="ctr">
              <a:lnSpc>
                <a:spcPts val="4412"/>
              </a:lnSpc>
            </a:pPr>
            <a:r>
              <a:rPr lang="es-ES" sz="4000" dirty="0">
                <a:solidFill>
                  <a:srgbClr val="000000"/>
                </a:solidFill>
                <a:latin typeface="Roboto" charset="0"/>
                <a:ea typeface="Roboto" charset="0"/>
              </a:rPr>
              <a:t>VARIABILIDAD</a:t>
            </a:r>
          </a:p>
        </p:txBody>
      </p:sp>
      <p:sp>
        <p:nvSpPr>
          <p:cNvPr id="17" name="TextBox 17"/>
          <p:cNvSpPr txBox="1"/>
          <p:nvPr/>
        </p:nvSpPr>
        <p:spPr>
          <a:xfrm>
            <a:off x="12358710" y="5643566"/>
            <a:ext cx="5286412" cy="997068"/>
          </a:xfrm>
          <a:prstGeom prst="rect">
            <a:avLst/>
          </a:prstGeom>
        </p:spPr>
        <p:txBody>
          <a:bodyPr wrap="square" lIns="0" tIns="0" rIns="0" bIns="0" rtlCol="0" anchor="t">
            <a:spAutoFit/>
          </a:bodyPr>
          <a:lstStyle/>
          <a:p>
            <a:pPr>
              <a:lnSpc>
                <a:spcPts val="4057"/>
              </a:lnSpc>
              <a:buClr>
                <a:schemeClr val="tx2"/>
              </a:buClr>
              <a:buFont typeface="Wingdings" pitchFamily="2" charset="2"/>
              <a:buChar char="q"/>
            </a:pPr>
            <a:r>
              <a:rPr lang="es-ES" sz="2400" dirty="0">
                <a:solidFill>
                  <a:srgbClr val="000000"/>
                </a:solidFill>
                <a:latin typeface="Roboto" charset="0"/>
                <a:ea typeface="Roboto" charset="0"/>
              </a:rPr>
              <a:t>   Estructurados (imágenes) </a:t>
            </a:r>
          </a:p>
          <a:p>
            <a:pPr>
              <a:lnSpc>
                <a:spcPts val="4057"/>
              </a:lnSpc>
              <a:buClr>
                <a:schemeClr val="tx2"/>
              </a:buClr>
              <a:buFont typeface="Wingdings" pitchFamily="2" charset="2"/>
              <a:buChar char="q"/>
            </a:pPr>
            <a:r>
              <a:rPr lang="es-ES" sz="2400" dirty="0">
                <a:solidFill>
                  <a:srgbClr val="000000"/>
                </a:solidFill>
                <a:latin typeface="Roboto" charset="0"/>
                <a:ea typeface="Roboto" charset="0"/>
              </a:rPr>
              <a:t>   No estructurados(redes sociales)</a:t>
            </a:r>
          </a:p>
        </p:txBody>
      </p:sp>
      <p:sp>
        <p:nvSpPr>
          <p:cNvPr id="19" name="TextBox 19"/>
          <p:cNvSpPr txBox="1"/>
          <p:nvPr/>
        </p:nvSpPr>
        <p:spPr>
          <a:xfrm>
            <a:off x="7429488" y="1714476"/>
            <a:ext cx="3573811" cy="884858"/>
          </a:xfrm>
          <a:prstGeom prst="rect">
            <a:avLst/>
          </a:prstGeom>
        </p:spPr>
        <p:txBody>
          <a:bodyPr lIns="0" tIns="0" rIns="0" bIns="0" rtlCol="0" anchor="t">
            <a:spAutoFit/>
          </a:bodyPr>
          <a:lstStyle/>
          <a:p>
            <a:pPr>
              <a:lnSpc>
                <a:spcPts val="3557"/>
              </a:lnSpc>
              <a:buClr>
                <a:schemeClr val="tx2"/>
              </a:buClr>
              <a:buFont typeface="Wingdings" pitchFamily="2" charset="2"/>
              <a:buChar char="q"/>
            </a:pPr>
            <a:r>
              <a:rPr lang="es-ES" sz="2400" dirty="0">
                <a:solidFill>
                  <a:srgbClr val="000000"/>
                </a:solidFill>
                <a:latin typeface="Roboto" charset="0"/>
                <a:ea typeface="Roboto" charset="0"/>
              </a:rPr>
              <a:t>    Gestión y Proceso</a:t>
            </a:r>
          </a:p>
          <a:p>
            <a:pPr>
              <a:lnSpc>
                <a:spcPts val="3557"/>
              </a:lnSpc>
              <a:buClr>
                <a:schemeClr val="tx2"/>
              </a:buClr>
              <a:buFont typeface="Wingdings" pitchFamily="2" charset="2"/>
              <a:buChar char="q"/>
            </a:pPr>
            <a:r>
              <a:rPr lang="es-ES" sz="2400" dirty="0">
                <a:solidFill>
                  <a:srgbClr val="000000"/>
                </a:solidFill>
                <a:latin typeface="Roboto" charset="0"/>
                <a:ea typeface="Roboto" charset="0"/>
              </a:rPr>
              <a:t>    Datos Enormes</a:t>
            </a:r>
          </a:p>
        </p:txBody>
      </p:sp>
      <p:sp>
        <p:nvSpPr>
          <p:cNvPr id="20" name="TextBox 20"/>
          <p:cNvSpPr txBox="1"/>
          <p:nvPr/>
        </p:nvSpPr>
        <p:spPr>
          <a:xfrm>
            <a:off x="1500134" y="5072062"/>
            <a:ext cx="3573811" cy="884858"/>
          </a:xfrm>
          <a:prstGeom prst="rect">
            <a:avLst/>
          </a:prstGeom>
        </p:spPr>
        <p:txBody>
          <a:bodyPr lIns="0" tIns="0" rIns="0" bIns="0" rtlCol="0" anchor="t">
            <a:spAutoFit/>
          </a:bodyPr>
          <a:lstStyle/>
          <a:p>
            <a:pPr>
              <a:lnSpc>
                <a:spcPts val="3557"/>
              </a:lnSpc>
              <a:buClr>
                <a:schemeClr val="tx2"/>
              </a:buClr>
              <a:buFont typeface="Wingdings" pitchFamily="2" charset="2"/>
              <a:buChar char="q"/>
            </a:pPr>
            <a:r>
              <a:rPr lang="es-ES" sz="2400" dirty="0">
                <a:solidFill>
                  <a:srgbClr val="000000"/>
                </a:solidFill>
                <a:latin typeface="Roboto" charset="0"/>
                <a:ea typeface="Roboto" charset="0"/>
              </a:rPr>
              <a:t>  Rapidez en el proceso</a:t>
            </a:r>
          </a:p>
          <a:p>
            <a:pPr>
              <a:lnSpc>
                <a:spcPts val="3557"/>
              </a:lnSpc>
              <a:buClr>
                <a:schemeClr val="tx2"/>
              </a:buClr>
              <a:buFont typeface="Wingdings" pitchFamily="2" charset="2"/>
              <a:buChar char="q"/>
            </a:pPr>
            <a:r>
              <a:rPr lang="es-ES" sz="2400" dirty="0">
                <a:solidFill>
                  <a:srgbClr val="000000"/>
                </a:solidFill>
                <a:latin typeface="Roboto" charset="0"/>
                <a:ea typeface="Roboto" charset="0"/>
              </a:rPr>
              <a:t>  Análisis en tiempo real</a:t>
            </a:r>
          </a:p>
        </p:txBody>
      </p:sp>
      <p:sp>
        <p:nvSpPr>
          <p:cNvPr id="21" name="Freeform 9"/>
          <p:cNvSpPr/>
          <p:nvPr/>
        </p:nvSpPr>
        <p:spPr>
          <a:xfrm>
            <a:off x="7358050" y="2714608"/>
            <a:ext cx="2765714" cy="2485642"/>
          </a:xfrm>
          <a:custGeom>
            <a:avLst/>
            <a:gdLst/>
            <a:ahLst/>
            <a:cxnLst/>
            <a:rect l="l" t="t" r="r" b="b"/>
            <a:pathLst>
              <a:path w="2765714" h="2485642">
                <a:moveTo>
                  <a:pt x="0" y="0"/>
                </a:moveTo>
                <a:lnTo>
                  <a:pt x="2765715" y="0"/>
                </a:lnTo>
                <a:lnTo>
                  <a:pt x="2765715" y="2485642"/>
                </a:lnTo>
                <a:lnTo>
                  <a:pt x="0" y="2485642"/>
                </a:lnTo>
                <a:lnTo>
                  <a:pt x="0" y="0"/>
                </a:lnTo>
                <a:close/>
              </a:path>
            </a:pathLst>
          </a:custGeom>
          <a:blipFill>
            <a:blip r:embed="rId6" cstate="print">
              <a:duotone>
                <a:prstClr val="black"/>
                <a:srgbClr val="000000">
                  <a:tint val="45000"/>
                  <a:satMod val="400000"/>
                </a:srgbClr>
              </a:duotone>
              <a:extLst>
                <a:ext uri="{96DAC541-7B7A-43D3-8B79-37D633B846F1}">
                  <asvg:svgBlip xmlns:asvg="http://schemas.microsoft.com/office/drawing/2016/SVG/main" r:embed="rId7"/>
                </a:ext>
              </a:extLst>
            </a:blip>
            <a:stretch>
              <a:fillRect/>
            </a:stretch>
          </a:blipFill>
        </p:spPr>
      </p:sp>
      <p:pic>
        <p:nvPicPr>
          <p:cNvPr id="22" name="21 Imagen" descr="wondicon-ui-free-speed_111225 (1).png"/>
          <p:cNvPicPr>
            <a:picLocks noChangeAspect="1"/>
          </p:cNvPicPr>
          <p:nvPr/>
        </p:nvPicPr>
        <p:blipFill>
          <a:blip r:embed="rId8"/>
          <a:stretch>
            <a:fillRect/>
          </a:stretch>
        </p:blipFill>
        <p:spPr>
          <a:xfrm>
            <a:off x="1857324" y="6000756"/>
            <a:ext cx="2786082" cy="2786082"/>
          </a:xfrm>
          <a:prstGeom prst="rect">
            <a:avLst/>
          </a:prstGeom>
        </p:spPr>
      </p:pic>
      <p:pic>
        <p:nvPicPr>
          <p:cNvPr id="24" name="image6.jpeg"/>
          <p:cNvPicPr/>
          <p:nvPr/>
        </p:nvPicPr>
        <p:blipFill>
          <a:blip r:embed="rId9"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28700" y="2582854"/>
            <a:ext cx="2435501" cy="0"/>
          </a:xfrm>
          <a:prstGeom prst="line">
            <a:avLst/>
          </a:prstGeom>
          <a:ln w="47625" cap="flat">
            <a:solidFill>
              <a:srgbClr val="000000"/>
            </a:solidFill>
            <a:prstDash val="solid"/>
            <a:headEnd type="none" w="sm" len="sm"/>
            <a:tailEnd type="none" w="sm" len="sm"/>
          </a:ln>
        </p:spPr>
      </p:sp>
      <p:sp>
        <p:nvSpPr>
          <p:cNvPr id="28" name="Freeform 28"/>
          <p:cNvSpPr>
            <a:spLocks noChangeAspect="1"/>
          </p:cNvSpPr>
          <p:nvPr/>
        </p:nvSpPr>
        <p:spPr>
          <a:xfrm>
            <a:off x="10601325" y="22292"/>
            <a:ext cx="7704000" cy="4041088"/>
          </a:xfrm>
          <a:custGeom>
            <a:avLst/>
            <a:gdLst/>
            <a:ahLst/>
            <a:cxnLst/>
            <a:rect l="l" t="t" r="r" b="b"/>
            <a:pathLst>
              <a:path w="7686675" h="4079142">
                <a:moveTo>
                  <a:pt x="0" y="0"/>
                </a:moveTo>
                <a:lnTo>
                  <a:pt x="7686675" y="0"/>
                </a:lnTo>
                <a:lnTo>
                  <a:pt x="7686675" y="4079141"/>
                </a:lnTo>
                <a:lnTo>
                  <a:pt x="0" y="4079141"/>
                </a:lnTo>
                <a:lnTo>
                  <a:pt x="0" y="0"/>
                </a:lnTo>
                <a:close/>
              </a:path>
            </a:pathLst>
          </a:custGeom>
          <a:blipFill>
            <a:blip r:embed="rId2">
              <a:duotone>
                <a:prstClr val="black"/>
                <a:schemeClr val="bg1">
                  <a:tint val="45000"/>
                  <a:satMod val="400000"/>
                </a:schemeClr>
              </a:duotone>
            </a:blip>
            <a:stretch>
              <a:fillRect t="-8830" b="-8830"/>
            </a:stretch>
          </a:blipFill>
        </p:spPr>
      </p:sp>
      <p:sp>
        <p:nvSpPr>
          <p:cNvPr id="29" name="TextBox 29"/>
          <p:cNvSpPr txBox="1"/>
          <p:nvPr/>
        </p:nvSpPr>
        <p:spPr>
          <a:xfrm>
            <a:off x="969798" y="1349573"/>
            <a:ext cx="6572689" cy="769441"/>
          </a:xfrm>
          <a:prstGeom prst="rect">
            <a:avLst/>
          </a:prstGeom>
        </p:spPr>
        <p:txBody>
          <a:bodyPr lIns="0" tIns="0" rIns="0" bIns="0" rtlCol="0" anchor="t">
            <a:spAutoFit/>
          </a:bodyPr>
          <a:lstStyle/>
          <a:p>
            <a:pPr>
              <a:lnSpc>
                <a:spcPts val="6416"/>
              </a:lnSpc>
            </a:pPr>
            <a:r>
              <a:rPr lang="es-ES" sz="4400" dirty="0">
                <a:solidFill>
                  <a:srgbClr val="000000"/>
                </a:solidFill>
                <a:latin typeface="Roboto" charset="0"/>
                <a:ea typeface="Roboto" charset="0"/>
                <a:cs typeface="Roboto" charset="0"/>
              </a:rPr>
              <a:t>Historia  del  </a:t>
            </a:r>
            <a:r>
              <a:rPr lang="es-ES" sz="4400" dirty="0">
                <a:solidFill>
                  <a:schemeClr val="tx2"/>
                </a:solidFill>
                <a:latin typeface="Roboto" charset="0"/>
                <a:ea typeface="Roboto" charset="0"/>
                <a:cs typeface="Roboto" charset="0"/>
              </a:rPr>
              <a:t>Big Data</a:t>
            </a:r>
          </a:p>
        </p:txBody>
      </p:sp>
      <p:sp>
        <p:nvSpPr>
          <p:cNvPr id="11" name="TextBox 11"/>
          <p:cNvSpPr txBox="1"/>
          <p:nvPr/>
        </p:nvSpPr>
        <p:spPr>
          <a:xfrm>
            <a:off x="1148392" y="5279457"/>
            <a:ext cx="1547813" cy="1621857"/>
          </a:xfrm>
          <a:prstGeom prst="rect">
            <a:avLst/>
          </a:prstGeom>
        </p:spPr>
        <p:txBody>
          <a:bodyPr lIns="50800" tIns="50800" rIns="50800" bIns="50800" rtlCol="0" anchor="ctr"/>
          <a:lstStyle/>
          <a:p>
            <a:pPr algn="ctr">
              <a:lnSpc>
                <a:spcPts val="3391"/>
              </a:lnSpc>
            </a:pPr>
            <a:endParaRPr lang="es-ES" sz="2000">
              <a:latin typeface="Roboto" charset="0"/>
              <a:ea typeface="Roboto" charset="0"/>
              <a:cs typeface="Roboto" charset="0"/>
            </a:endParaRPr>
          </a:p>
        </p:txBody>
      </p:sp>
      <p:grpSp>
        <p:nvGrpSpPr>
          <p:cNvPr id="77" name="76 Grupo"/>
          <p:cNvGrpSpPr/>
          <p:nvPr/>
        </p:nvGrpSpPr>
        <p:grpSpPr>
          <a:xfrm>
            <a:off x="1000068" y="5143500"/>
            <a:ext cx="6629457" cy="1936407"/>
            <a:chOff x="1000068" y="5143500"/>
            <a:chExt cx="6629457" cy="1936407"/>
          </a:xfrm>
        </p:grpSpPr>
        <p:sp>
          <p:nvSpPr>
            <p:cNvPr id="4" name="AutoShape 4"/>
            <p:cNvSpPr/>
            <p:nvPr/>
          </p:nvSpPr>
          <p:spPr>
            <a:xfrm>
              <a:off x="3464201" y="7079907"/>
              <a:ext cx="1893224" cy="0"/>
            </a:xfrm>
            <a:prstGeom prst="line">
              <a:avLst/>
            </a:prstGeom>
            <a:ln w="38100" cap="flat">
              <a:solidFill>
                <a:srgbClr val="000000"/>
              </a:solidFill>
              <a:prstDash val="solid"/>
              <a:headEnd type="none" w="sm" len="sm"/>
              <a:tailEnd type="none" w="sm" len="sm"/>
            </a:ln>
          </p:spPr>
        </p:sp>
        <p:grpSp>
          <p:nvGrpSpPr>
            <p:cNvPr id="61" name="60 Grupo"/>
            <p:cNvGrpSpPr/>
            <p:nvPr/>
          </p:nvGrpSpPr>
          <p:grpSpPr>
            <a:xfrm>
              <a:off x="1000068" y="5143500"/>
              <a:ext cx="6629457" cy="1872001"/>
              <a:chOff x="1000068" y="5143500"/>
              <a:chExt cx="6629457" cy="1872001"/>
            </a:xfrm>
          </p:grpSpPr>
          <p:sp>
            <p:nvSpPr>
              <p:cNvPr id="53" name="Freeform 7"/>
              <p:cNvSpPr/>
              <p:nvPr/>
            </p:nvSpPr>
            <p:spPr>
              <a:xfrm>
                <a:off x="1000068" y="5143500"/>
                <a:ext cx="1871999" cy="1872001"/>
              </a:xfrm>
              <a:custGeom>
                <a:avLst/>
                <a:gdLst/>
                <a:ahLst/>
                <a:cxnLst/>
                <a:rect l="l" t="t" r="r" b="b"/>
                <a:pathLst>
                  <a:path w="980235" h="980235">
                    <a:moveTo>
                      <a:pt x="490117" y="0"/>
                    </a:moveTo>
                    <a:cubicBezTo>
                      <a:pt x="219433" y="0"/>
                      <a:pt x="0" y="219433"/>
                      <a:pt x="0" y="490117"/>
                    </a:cubicBezTo>
                    <a:cubicBezTo>
                      <a:pt x="0" y="760802"/>
                      <a:pt x="219433" y="980235"/>
                      <a:pt x="490117" y="980235"/>
                    </a:cubicBezTo>
                    <a:cubicBezTo>
                      <a:pt x="760802" y="980235"/>
                      <a:pt x="980235" y="760802"/>
                      <a:pt x="980235" y="490117"/>
                    </a:cubicBezTo>
                    <a:cubicBezTo>
                      <a:pt x="980235" y="219433"/>
                      <a:pt x="760802" y="0"/>
                      <a:pt x="490117" y="0"/>
                    </a:cubicBezTo>
                    <a:close/>
                  </a:path>
                </a:pathLst>
              </a:custGeom>
              <a:solidFill>
                <a:schemeClr val="bg1">
                  <a:lumMod val="85000"/>
                </a:schemeClr>
              </a:solidFill>
              <a:ln w="38100" cap="sq">
                <a:solidFill>
                  <a:srgbClr val="000000"/>
                </a:solidFill>
                <a:prstDash val="solid"/>
                <a:miter/>
              </a:ln>
            </p:spPr>
          </p:sp>
          <p:sp>
            <p:nvSpPr>
              <p:cNvPr id="16" name="Freeform 16"/>
              <p:cNvSpPr/>
              <p:nvPr/>
            </p:nvSpPr>
            <p:spPr>
              <a:xfrm>
                <a:off x="1357258" y="5500690"/>
                <a:ext cx="1238250" cy="1238250"/>
              </a:xfrm>
              <a:custGeom>
                <a:avLst/>
                <a:gdLst/>
                <a:ahLst/>
                <a:cxnLst/>
                <a:rect l="l" t="t" r="r" b="b"/>
                <a:pathLst>
                  <a:path w="1238250" h="1238250">
                    <a:moveTo>
                      <a:pt x="0" y="0"/>
                    </a:moveTo>
                    <a:lnTo>
                      <a:pt x="1238250" y="0"/>
                    </a:lnTo>
                    <a:lnTo>
                      <a:pt x="1238250" y="1238250"/>
                    </a:lnTo>
                    <a:lnTo>
                      <a:pt x="0" y="1238250"/>
                    </a:lnTo>
                    <a:lnTo>
                      <a:pt x="0" y="0"/>
                    </a:lnTo>
                    <a:close/>
                  </a:path>
                </a:pathLst>
              </a:custGeom>
              <a:blipFill>
                <a:blip r:embed="rId3"/>
                <a:stretch>
                  <a:fillRect l="-44055" r="-21268" b="-22251"/>
                </a:stretch>
              </a:blipFill>
            </p:spPr>
          </p:sp>
          <p:sp>
            <p:nvSpPr>
              <p:cNvPr id="31" name="TextBox 31"/>
              <p:cNvSpPr txBox="1"/>
              <p:nvPr/>
            </p:nvSpPr>
            <p:spPr>
              <a:xfrm>
                <a:off x="3821410" y="5232798"/>
                <a:ext cx="3600647" cy="359073"/>
              </a:xfrm>
              <a:prstGeom prst="rect">
                <a:avLst/>
              </a:prstGeom>
            </p:spPr>
            <p:txBody>
              <a:bodyPr lIns="0" tIns="0" rIns="0" bIns="0" rtlCol="0" anchor="t">
                <a:spAutoFit/>
              </a:bodyPr>
              <a:lstStyle/>
              <a:p>
                <a:pPr algn="l">
                  <a:lnSpc>
                    <a:spcPts val="2759"/>
                  </a:lnSpc>
                </a:pPr>
                <a:r>
                  <a:rPr lang="es-ES" sz="2400" dirty="0">
                    <a:solidFill>
                      <a:srgbClr val="000000"/>
                    </a:solidFill>
                    <a:latin typeface="Roboto" charset="0"/>
                    <a:ea typeface="Roboto" charset="0"/>
                    <a:cs typeface="Roboto" charset="0"/>
                  </a:rPr>
                  <a:t>Década 90</a:t>
                </a:r>
              </a:p>
            </p:txBody>
          </p:sp>
          <p:sp>
            <p:nvSpPr>
              <p:cNvPr id="33" name="TextBox 33"/>
              <p:cNvSpPr txBox="1"/>
              <p:nvPr/>
            </p:nvSpPr>
            <p:spPr>
              <a:xfrm>
                <a:off x="3168933" y="5817603"/>
                <a:ext cx="4460592" cy="1128514"/>
              </a:xfrm>
              <a:prstGeom prst="rect">
                <a:avLst/>
              </a:prstGeom>
            </p:spPr>
            <p:txBody>
              <a:bodyPr lIns="0" tIns="0" rIns="0" bIns="0" rtlCol="0" anchor="t">
                <a:spAutoFit/>
              </a:bodyPr>
              <a:lstStyle/>
              <a:p>
                <a:pPr>
                  <a:lnSpc>
                    <a:spcPts val="2211"/>
                  </a:lnSpc>
                  <a:spcBef>
                    <a:spcPct val="0"/>
                  </a:spcBef>
                </a:pPr>
                <a:r>
                  <a:rPr lang="es-ES" sz="2000" dirty="0">
                    <a:solidFill>
                      <a:srgbClr val="000000"/>
                    </a:solidFill>
                    <a:latin typeface="Roboto" charset="0"/>
                    <a:ea typeface="Roboto" charset="0"/>
                    <a:cs typeface="Roboto" charset="0"/>
                  </a:rPr>
                  <a:t>Con la popularización de Internet y la </a:t>
                </a:r>
                <a:r>
                  <a:rPr lang="es-ES" sz="2000" dirty="0" err="1">
                    <a:solidFill>
                      <a:srgbClr val="000000"/>
                    </a:solidFill>
                    <a:latin typeface="Roboto" charset="0"/>
                    <a:ea typeface="Roboto" charset="0"/>
                    <a:cs typeface="Roboto" charset="0"/>
                  </a:rPr>
                  <a:t>World</a:t>
                </a:r>
                <a:r>
                  <a:rPr lang="es-ES" sz="2000" dirty="0">
                    <a:solidFill>
                      <a:srgbClr val="000000"/>
                    </a:solidFill>
                    <a:latin typeface="Roboto" charset="0"/>
                    <a:ea typeface="Roboto" charset="0"/>
                    <a:cs typeface="Roboto" charset="0"/>
                  </a:rPr>
                  <a:t> </a:t>
                </a:r>
                <a:r>
                  <a:rPr lang="es-ES" sz="2000" dirty="0" err="1">
                    <a:solidFill>
                      <a:srgbClr val="000000"/>
                    </a:solidFill>
                    <a:latin typeface="Roboto" charset="0"/>
                    <a:ea typeface="Roboto" charset="0"/>
                    <a:cs typeface="Roboto" charset="0"/>
                  </a:rPr>
                  <a:t>Wide</a:t>
                </a:r>
                <a:r>
                  <a:rPr lang="es-ES" sz="2000" dirty="0">
                    <a:solidFill>
                      <a:srgbClr val="000000"/>
                    </a:solidFill>
                    <a:latin typeface="Roboto" charset="0"/>
                    <a:ea typeface="Roboto" charset="0"/>
                    <a:cs typeface="Roboto" charset="0"/>
                  </a:rPr>
                  <a:t> Web en la década de 1990, se generaron enormes cantidades de datos.</a:t>
                </a:r>
              </a:p>
            </p:txBody>
          </p:sp>
        </p:grpSp>
      </p:grpSp>
      <p:sp>
        <p:nvSpPr>
          <p:cNvPr id="14" name="TextBox 14"/>
          <p:cNvSpPr txBox="1"/>
          <p:nvPr/>
        </p:nvSpPr>
        <p:spPr>
          <a:xfrm>
            <a:off x="7572364" y="1928790"/>
            <a:ext cx="1547813" cy="1621857"/>
          </a:xfrm>
          <a:prstGeom prst="rect">
            <a:avLst/>
          </a:prstGeom>
        </p:spPr>
        <p:txBody>
          <a:bodyPr lIns="50800" tIns="50800" rIns="50800" bIns="50800" rtlCol="0" anchor="ctr"/>
          <a:lstStyle/>
          <a:p>
            <a:pPr algn="ctr">
              <a:lnSpc>
                <a:spcPts val="3391"/>
              </a:lnSpc>
            </a:pPr>
            <a:endParaRPr lang="es-ES" sz="2000">
              <a:latin typeface="Roboto" charset="0"/>
              <a:ea typeface="Roboto" charset="0"/>
              <a:cs typeface="Roboto" charset="0"/>
            </a:endParaRPr>
          </a:p>
        </p:txBody>
      </p:sp>
      <p:grpSp>
        <p:nvGrpSpPr>
          <p:cNvPr id="78" name="77 Grupo"/>
          <p:cNvGrpSpPr/>
          <p:nvPr/>
        </p:nvGrpSpPr>
        <p:grpSpPr>
          <a:xfrm>
            <a:off x="928630" y="7380926"/>
            <a:ext cx="6700895" cy="2219001"/>
            <a:chOff x="928630" y="7380926"/>
            <a:chExt cx="6700895" cy="2219001"/>
          </a:xfrm>
        </p:grpSpPr>
        <p:sp>
          <p:nvSpPr>
            <p:cNvPr id="15" name="AutoShape 15"/>
            <p:cNvSpPr/>
            <p:nvPr/>
          </p:nvSpPr>
          <p:spPr>
            <a:xfrm>
              <a:off x="3405299" y="9599927"/>
              <a:ext cx="1893224" cy="0"/>
            </a:xfrm>
            <a:prstGeom prst="line">
              <a:avLst/>
            </a:prstGeom>
            <a:ln w="38100" cap="flat">
              <a:solidFill>
                <a:srgbClr val="000000"/>
              </a:solidFill>
              <a:prstDash val="solid"/>
              <a:headEnd type="none" w="sm" len="sm"/>
              <a:tailEnd type="none" w="sm" len="sm"/>
            </a:ln>
          </p:spPr>
        </p:sp>
        <p:grpSp>
          <p:nvGrpSpPr>
            <p:cNvPr id="70" name="69 Grupo"/>
            <p:cNvGrpSpPr/>
            <p:nvPr/>
          </p:nvGrpSpPr>
          <p:grpSpPr>
            <a:xfrm>
              <a:off x="928630" y="7380926"/>
              <a:ext cx="6700895" cy="2206343"/>
              <a:chOff x="928630" y="7380926"/>
              <a:chExt cx="6700895" cy="2206343"/>
            </a:xfrm>
          </p:grpSpPr>
          <p:sp>
            <p:nvSpPr>
              <p:cNvPr id="54" name="Freeform 7"/>
              <p:cNvSpPr/>
              <p:nvPr/>
            </p:nvSpPr>
            <p:spPr>
              <a:xfrm>
                <a:off x="928630" y="7715268"/>
                <a:ext cx="1871999" cy="1872001"/>
              </a:xfrm>
              <a:custGeom>
                <a:avLst/>
                <a:gdLst/>
                <a:ahLst/>
                <a:cxnLst/>
                <a:rect l="l" t="t" r="r" b="b"/>
                <a:pathLst>
                  <a:path w="980235" h="980235">
                    <a:moveTo>
                      <a:pt x="490117" y="0"/>
                    </a:moveTo>
                    <a:cubicBezTo>
                      <a:pt x="219433" y="0"/>
                      <a:pt x="0" y="219433"/>
                      <a:pt x="0" y="490117"/>
                    </a:cubicBezTo>
                    <a:cubicBezTo>
                      <a:pt x="0" y="760802"/>
                      <a:pt x="219433" y="980235"/>
                      <a:pt x="490117" y="980235"/>
                    </a:cubicBezTo>
                    <a:cubicBezTo>
                      <a:pt x="760802" y="980235"/>
                      <a:pt x="980235" y="760802"/>
                      <a:pt x="980235" y="490117"/>
                    </a:cubicBezTo>
                    <a:cubicBezTo>
                      <a:pt x="980235" y="219433"/>
                      <a:pt x="760802" y="0"/>
                      <a:pt x="490117" y="0"/>
                    </a:cubicBezTo>
                    <a:close/>
                  </a:path>
                </a:pathLst>
              </a:custGeom>
              <a:solidFill>
                <a:schemeClr val="bg1">
                  <a:lumMod val="85000"/>
                </a:schemeClr>
              </a:solidFill>
              <a:ln w="38100" cap="sq">
                <a:solidFill>
                  <a:srgbClr val="000000"/>
                </a:solidFill>
                <a:prstDash val="solid"/>
                <a:miter/>
              </a:ln>
            </p:spPr>
          </p:sp>
          <p:sp>
            <p:nvSpPr>
              <p:cNvPr id="17" name="Freeform 17"/>
              <p:cNvSpPr/>
              <p:nvPr/>
            </p:nvSpPr>
            <p:spPr>
              <a:xfrm>
                <a:off x="1262016" y="8001020"/>
                <a:ext cx="1238250" cy="1238250"/>
              </a:xfrm>
              <a:custGeom>
                <a:avLst/>
                <a:gdLst/>
                <a:ahLst/>
                <a:cxnLst/>
                <a:rect l="l" t="t" r="r" b="b"/>
                <a:pathLst>
                  <a:path w="1238250" h="1238250">
                    <a:moveTo>
                      <a:pt x="0" y="0"/>
                    </a:moveTo>
                    <a:lnTo>
                      <a:pt x="1238250" y="0"/>
                    </a:lnTo>
                    <a:lnTo>
                      <a:pt x="1238250" y="1238250"/>
                    </a:lnTo>
                    <a:lnTo>
                      <a:pt x="0" y="1238250"/>
                    </a:lnTo>
                    <a:lnTo>
                      <a:pt x="0" y="0"/>
                    </a:lnTo>
                    <a:close/>
                  </a:path>
                </a:pathLst>
              </a:custGeom>
              <a:blipFill>
                <a:blip r:embed="rId4"/>
                <a:stretch>
                  <a:fillRect r="-17391"/>
                </a:stretch>
              </a:blipFill>
            </p:spPr>
          </p:sp>
          <p:sp>
            <p:nvSpPr>
              <p:cNvPr id="34" name="TextBox 34"/>
              <p:cNvSpPr txBox="1"/>
              <p:nvPr/>
            </p:nvSpPr>
            <p:spPr>
              <a:xfrm>
                <a:off x="3821410" y="7380926"/>
                <a:ext cx="3600647" cy="359073"/>
              </a:xfrm>
              <a:prstGeom prst="rect">
                <a:avLst/>
              </a:prstGeom>
            </p:spPr>
            <p:txBody>
              <a:bodyPr lIns="0" tIns="0" rIns="0" bIns="0" rtlCol="0" anchor="t">
                <a:spAutoFit/>
              </a:bodyPr>
              <a:lstStyle/>
              <a:p>
                <a:pPr algn="l">
                  <a:lnSpc>
                    <a:spcPts val="2759"/>
                  </a:lnSpc>
                </a:pPr>
                <a:r>
                  <a:rPr lang="es-ES" sz="2400" dirty="0">
                    <a:solidFill>
                      <a:srgbClr val="000000"/>
                    </a:solidFill>
                    <a:latin typeface="Roboto" charset="0"/>
                    <a:ea typeface="Roboto" charset="0"/>
                    <a:cs typeface="Roboto" charset="0"/>
                  </a:rPr>
                  <a:t>Año 2000</a:t>
                </a:r>
              </a:p>
            </p:txBody>
          </p:sp>
          <p:sp>
            <p:nvSpPr>
              <p:cNvPr id="35" name="TextBox 35"/>
              <p:cNvSpPr txBox="1"/>
              <p:nvPr/>
            </p:nvSpPr>
            <p:spPr>
              <a:xfrm>
                <a:off x="3168933" y="8158257"/>
                <a:ext cx="4460592" cy="1128514"/>
              </a:xfrm>
              <a:prstGeom prst="rect">
                <a:avLst/>
              </a:prstGeom>
            </p:spPr>
            <p:txBody>
              <a:bodyPr lIns="0" tIns="0" rIns="0" bIns="0" rtlCol="0" anchor="t">
                <a:spAutoFit/>
              </a:bodyPr>
              <a:lstStyle/>
              <a:p>
                <a:pPr>
                  <a:lnSpc>
                    <a:spcPts val="2211"/>
                  </a:lnSpc>
                  <a:spcBef>
                    <a:spcPct val="0"/>
                  </a:spcBef>
                </a:pPr>
                <a:r>
                  <a:rPr lang="es-ES" sz="2000" dirty="0">
                    <a:solidFill>
                      <a:srgbClr val="000000"/>
                    </a:solidFill>
                    <a:latin typeface="Roboto" charset="0"/>
                    <a:ea typeface="Roboto" charset="0"/>
                    <a:cs typeface="Roboto" charset="0"/>
                  </a:rPr>
                  <a:t>A medida que la cantidad de datos creció exponencialmente, se acuñó el término "Big Data" para describir conjuntos de datos </a:t>
                </a:r>
              </a:p>
            </p:txBody>
          </p:sp>
        </p:grpSp>
      </p:grpSp>
      <p:grpSp>
        <p:nvGrpSpPr>
          <p:cNvPr id="79" name="78 Grupo"/>
          <p:cNvGrpSpPr/>
          <p:nvPr/>
        </p:nvGrpSpPr>
        <p:grpSpPr>
          <a:xfrm>
            <a:off x="8429620" y="5143500"/>
            <a:ext cx="8001055" cy="1917357"/>
            <a:chOff x="8429620" y="5143500"/>
            <a:chExt cx="8001055" cy="1917357"/>
          </a:xfrm>
        </p:grpSpPr>
        <p:sp>
          <p:nvSpPr>
            <p:cNvPr id="22" name="AutoShape 22"/>
            <p:cNvSpPr/>
            <p:nvPr/>
          </p:nvSpPr>
          <p:spPr>
            <a:xfrm>
              <a:off x="11513119" y="7060857"/>
              <a:ext cx="1893224" cy="0"/>
            </a:xfrm>
            <a:prstGeom prst="line">
              <a:avLst/>
            </a:prstGeom>
            <a:ln w="38100" cap="flat">
              <a:solidFill>
                <a:srgbClr val="000000"/>
              </a:solidFill>
              <a:prstDash val="solid"/>
              <a:headEnd type="none" w="sm" len="sm"/>
              <a:tailEnd type="none" w="sm" len="sm"/>
            </a:ln>
          </p:spPr>
        </p:sp>
        <p:grpSp>
          <p:nvGrpSpPr>
            <p:cNvPr id="74" name="73 Grupo"/>
            <p:cNvGrpSpPr/>
            <p:nvPr/>
          </p:nvGrpSpPr>
          <p:grpSpPr>
            <a:xfrm>
              <a:off x="8429620" y="5143500"/>
              <a:ext cx="8001055" cy="1872001"/>
              <a:chOff x="8429620" y="5143500"/>
              <a:chExt cx="8001055" cy="1872001"/>
            </a:xfrm>
          </p:grpSpPr>
          <p:sp>
            <p:nvSpPr>
              <p:cNvPr id="52" name="Freeform 7"/>
              <p:cNvSpPr/>
              <p:nvPr/>
            </p:nvSpPr>
            <p:spPr>
              <a:xfrm>
                <a:off x="8429620" y="5143500"/>
                <a:ext cx="1871999" cy="1872001"/>
              </a:xfrm>
              <a:custGeom>
                <a:avLst/>
                <a:gdLst/>
                <a:ahLst/>
                <a:cxnLst/>
                <a:rect l="l" t="t" r="r" b="b"/>
                <a:pathLst>
                  <a:path w="980235" h="980235">
                    <a:moveTo>
                      <a:pt x="490117" y="0"/>
                    </a:moveTo>
                    <a:cubicBezTo>
                      <a:pt x="219433" y="0"/>
                      <a:pt x="0" y="219433"/>
                      <a:pt x="0" y="490117"/>
                    </a:cubicBezTo>
                    <a:cubicBezTo>
                      <a:pt x="0" y="760802"/>
                      <a:pt x="219433" y="980235"/>
                      <a:pt x="490117" y="980235"/>
                    </a:cubicBezTo>
                    <a:cubicBezTo>
                      <a:pt x="760802" y="980235"/>
                      <a:pt x="980235" y="760802"/>
                      <a:pt x="980235" y="490117"/>
                    </a:cubicBezTo>
                    <a:cubicBezTo>
                      <a:pt x="980235" y="219433"/>
                      <a:pt x="760802" y="0"/>
                      <a:pt x="490117" y="0"/>
                    </a:cubicBezTo>
                    <a:close/>
                  </a:path>
                </a:pathLst>
              </a:custGeom>
              <a:solidFill>
                <a:schemeClr val="bg1">
                  <a:lumMod val="85000"/>
                </a:schemeClr>
              </a:solidFill>
              <a:ln w="38100" cap="sq">
                <a:solidFill>
                  <a:srgbClr val="000000"/>
                </a:solidFill>
                <a:prstDash val="solid"/>
                <a:miter/>
              </a:ln>
            </p:spPr>
          </p:sp>
          <p:sp>
            <p:nvSpPr>
              <p:cNvPr id="26" name="Freeform 26"/>
              <p:cNvSpPr/>
              <p:nvPr/>
            </p:nvSpPr>
            <p:spPr>
              <a:xfrm>
                <a:off x="8763006" y="5476886"/>
                <a:ext cx="1238250" cy="1238250"/>
              </a:xfrm>
              <a:custGeom>
                <a:avLst/>
                <a:gdLst/>
                <a:ahLst/>
                <a:cxnLst/>
                <a:rect l="l" t="t" r="r" b="b"/>
                <a:pathLst>
                  <a:path w="1238250" h="1238250">
                    <a:moveTo>
                      <a:pt x="0" y="0"/>
                    </a:moveTo>
                    <a:lnTo>
                      <a:pt x="1238250" y="0"/>
                    </a:lnTo>
                    <a:lnTo>
                      <a:pt x="1238250" y="1238250"/>
                    </a:lnTo>
                    <a:lnTo>
                      <a:pt x="0" y="1238250"/>
                    </a:lnTo>
                    <a:lnTo>
                      <a:pt x="0" y="0"/>
                    </a:lnTo>
                    <a:close/>
                  </a:path>
                </a:pathLst>
              </a:custGeom>
              <a:blipFill>
                <a:blip r:embed="rId5"/>
                <a:stretch>
                  <a:fillRect l="-37762" t="-2097" r="-35629" b="-13286"/>
                </a:stretch>
              </a:blipFill>
            </p:spPr>
          </p:sp>
          <p:sp>
            <p:nvSpPr>
              <p:cNvPr id="38" name="TextBox 38"/>
              <p:cNvSpPr txBox="1"/>
              <p:nvPr/>
            </p:nvSpPr>
            <p:spPr>
              <a:xfrm>
                <a:off x="10659406" y="5793979"/>
                <a:ext cx="5771269" cy="846386"/>
              </a:xfrm>
              <a:prstGeom prst="rect">
                <a:avLst/>
              </a:prstGeom>
            </p:spPr>
            <p:txBody>
              <a:bodyPr wrap="square" lIns="0" tIns="0" rIns="0" bIns="0" rtlCol="0" anchor="t">
                <a:spAutoFit/>
              </a:bodyPr>
              <a:lstStyle/>
              <a:p>
                <a:pPr>
                  <a:lnSpc>
                    <a:spcPts val="2211"/>
                  </a:lnSpc>
                  <a:spcBef>
                    <a:spcPct val="0"/>
                  </a:spcBef>
                </a:pPr>
                <a:r>
                  <a:rPr lang="es-ES" sz="2000" dirty="0">
                    <a:solidFill>
                      <a:srgbClr val="000000"/>
                    </a:solidFill>
                    <a:latin typeface="Roboto" charset="0"/>
                    <a:ea typeface="Roboto" charset="0"/>
                    <a:cs typeface="Roboto" charset="0"/>
                  </a:rPr>
                  <a:t>Aparecieron nuevas tecnologías y permitieron el procesamiento y el análisis de datos a gran escala en entornos distribuidos</a:t>
                </a:r>
              </a:p>
            </p:txBody>
          </p:sp>
          <p:sp>
            <p:nvSpPr>
              <p:cNvPr id="39" name="TextBox 39"/>
              <p:cNvSpPr txBox="1"/>
              <p:nvPr/>
            </p:nvSpPr>
            <p:spPr>
              <a:xfrm>
                <a:off x="10844015" y="5232798"/>
                <a:ext cx="3600647" cy="359073"/>
              </a:xfrm>
              <a:prstGeom prst="rect">
                <a:avLst/>
              </a:prstGeom>
              <a:solidFill>
                <a:schemeClr val="bg1"/>
              </a:solidFill>
            </p:spPr>
            <p:txBody>
              <a:bodyPr lIns="0" tIns="0" rIns="0" bIns="0" rtlCol="0" anchor="t">
                <a:spAutoFit/>
              </a:bodyPr>
              <a:lstStyle/>
              <a:p>
                <a:pPr algn="l">
                  <a:lnSpc>
                    <a:spcPts val="2759"/>
                  </a:lnSpc>
                </a:pPr>
                <a:r>
                  <a:rPr lang="es-ES" sz="2400" dirty="0">
                    <a:solidFill>
                      <a:srgbClr val="000000"/>
                    </a:solidFill>
                    <a:latin typeface="Roboto" charset="0"/>
                    <a:ea typeface="Roboto" charset="0"/>
                    <a:cs typeface="Roboto" charset="0"/>
                  </a:rPr>
                  <a:t>Década 2010</a:t>
                </a:r>
              </a:p>
            </p:txBody>
          </p:sp>
        </p:grpSp>
      </p:grpSp>
      <p:sp>
        <p:nvSpPr>
          <p:cNvPr id="40" name="TextBox 40"/>
          <p:cNvSpPr txBox="1"/>
          <p:nvPr/>
        </p:nvSpPr>
        <p:spPr>
          <a:xfrm>
            <a:off x="2786019" y="49723"/>
            <a:ext cx="7673234" cy="807913"/>
          </a:xfrm>
          <a:prstGeom prst="rect">
            <a:avLst/>
          </a:prstGeom>
        </p:spPr>
        <p:txBody>
          <a:bodyPr wrap="square" lIns="0" tIns="0" rIns="0" bIns="0" rtlCol="0" anchor="t">
            <a:spAutoFit/>
          </a:bodyPr>
          <a:lstStyle/>
          <a:p>
            <a:pPr>
              <a:lnSpc>
                <a:spcPts val="6315"/>
              </a:lnSpc>
              <a:spcBef>
                <a:spcPct val="0"/>
              </a:spcBef>
            </a:pPr>
            <a:r>
              <a:rPr lang="en-US" sz="4511" dirty="0">
                <a:solidFill>
                  <a:srgbClr val="000000"/>
                </a:solidFill>
                <a:latin typeface="Playfair Display"/>
              </a:rPr>
              <a:t>  </a:t>
            </a:r>
            <a:r>
              <a:rPr lang="en-US" sz="4800" dirty="0" err="1">
                <a:solidFill>
                  <a:srgbClr val="000000"/>
                </a:solidFill>
                <a:latin typeface="Roboto" charset="0"/>
                <a:ea typeface="Roboto" charset="0"/>
                <a:cs typeface="Roboto" charset="0"/>
              </a:rPr>
              <a:t>Concepto</a:t>
            </a:r>
            <a:r>
              <a:rPr lang="en-US" sz="4800" dirty="0">
                <a:solidFill>
                  <a:srgbClr val="000000"/>
                </a:solidFill>
                <a:latin typeface="Roboto" charset="0"/>
                <a:ea typeface="Roboto" charset="0"/>
                <a:cs typeface="Roboto" charset="0"/>
              </a:rPr>
              <a:t> de Big Data</a:t>
            </a:r>
          </a:p>
        </p:txBody>
      </p:sp>
      <p:pic>
        <p:nvPicPr>
          <p:cNvPr id="42" name="image6.jpeg"/>
          <p:cNvPicPr/>
          <p:nvPr/>
        </p:nvPicPr>
        <p:blipFill>
          <a:blip r:embed="rId6"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grpSp>
        <p:nvGrpSpPr>
          <p:cNvPr id="76" name="75 Grupo"/>
          <p:cNvGrpSpPr/>
          <p:nvPr/>
        </p:nvGrpSpPr>
        <p:grpSpPr>
          <a:xfrm>
            <a:off x="1000068" y="2857484"/>
            <a:ext cx="6532294" cy="2010388"/>
            <a:chOff x="1000068" y="2857484"/>
            <a:chExt cx="6532294" cy="2010388"/>
          </a:xfrm>
        </p:grpSpPr>
        <p:sp>
          <p:nvSpPr>
            <p:cNvPr id="3" name="AutoShape 3"/>
            <p:cNvSpPr/>
            <p:nvPr/>
          </p:nvSpPr>
          <p:spPr>
            <a:xfrm>
              <a:off x="3418967" y="4867872"/>
              <a:ext cx="1893224" cy="0"/>
            </a:xfrm>
            <a:prstGeom prst="line">
              <a:avLst/>
            </a:prstGeom>
            <a:ln w="38100" cap="flat">
              <a:solidFill>
                <a:srgbClr val="000000"/>
              </a:solidFill>
              <a:prstDash val="solid"/>
              <a:headEnd type="none" w="sm" len="sm"/>
              <a:tailEnd type="none" w="sm" len="sm"/>
            </a:ln>
          </p:spPr>
        </p:sp>
        <p:grpSp>
          <p:nvGrpSpPr>
            <p:cNvPr id="50" name="49 Grupo"/>
            <p:cNvGrpSpPr/>
            <p:nvPr/>
          </p:nvGrpSpPr>
          <p:grpSpPr>
            <a:xfrm>
              <a:off x="1000068" y="2857484"/>
              <a:ext cx="6532294" cy="1997981"/>
              <a:chOff x="3357522" y="2428856"/>
              <a:chExt cx="6532294" cy="1997981"/>
            </a:xfrm>
          </p:grpSpPr>
          <p:grpSp>
            <p:nvGrpSpPr>
              <p:cNvPr id="48" name="47 Grupo"/>
              <p:cNvGrpSpPr/>
              <p:nvPr/>
            </p:nvGrpSpPr>
            <p:grpSpPr>
              <a:xfrm>
                <a:off x="3357522" y="2428856"/>
                <a:ext cx="6532294" cy="1997981"/>
                <a:chOff x="1071506" y="2731504"/>
                <a:chExt cx="6532294" cy="1997981"/>
              </a:xfrm>
            </p:grpSpPr>
            <p:sp>
              <p:nvSpPr>
                <p:cNvPr id="30" name="TextBox 30"/>
                <p:cNvSpPr txBox="1"/>
                <p:nvPr/>
              </p:nvSpPr>
              <p:spPr>
                <a:xfrm>
                  <a:off x="3821410" y="2731504"/>
                  <a:ext cx="3600647" cy="359073"/>
                </a:xfrm>
                <a:prstGeom prst="rect">
                  <a:avLst/>
                </a:prstGeom>
              </p:spPr>
              <p:txBody>
                <a:bodyPr lIns="0" tIns="0" rIns="0" bIns="0" rtlCol="0" anchor="t">
                  <a:spAutoFit/>
                </a:bodyPr>
                <a:lstStyle/>
                <a:p>
                  <a:pPr algn="l">
                    <a:lnSpc>
                      <a:spcPts val="2759"/>
                    </a:lnSpc>
                  </a:pPr>
                  <a:r>
                    <a:rPr lang="es-ES" sz="2400">
                      <a:solidFill>
                        <a:srgbClr val="000000"/>
                      </a:solidFill>
                      <a:latin typeface="Roboto" charset="0"/>
                      <a:ea typeface="Roboto" charset="0"/>
                      <a:cs typeface="Roboto" charset="0"/>
                    </a:rPr>
                    <a:t>Década 60-70</a:t>
                  </a:r>
                </a:p>
              </p:txBody>
            </p:sp>
            <p:sp>
              <p:nvSpPr>
                <p:cNvPr id="32" name="TextBox 32"/>
                <p:cNvSpPr txBox="1"/>
                <p:nvPr/>
              </p:nvSpPr>
              <p:spPr>
                <a:xfrm>
                  <a:off x="3143208" y="3517322"/>
                  <a:ext cx="4460592" cy="1128514"/>
                </a:xfrm>
                <a:prstGeom prst="rect">
                  <a:avLst/>
                </a:prstGeom>
              </p:spPr>
              <p:txBody>
                <a:bodyPr lIns="0" tIns="0" rIns="0" bIns="0" rtlCol="0" anchor="t">
                  <a:spAutoFit/>
                </a:bodyPr>
                <a:lstStyle/>
                <a:p>
                  <a:pPr>
                    <a:lnSpc>
                      <a:spcPts val="2211"/>
                    </a:lnSpc>
                    <a:spcBef>
                      <a:spcPct val="0"/>
                    </a:spcBef>
                  </a:pPr>
                  <a:r>
                    <a:rPr lang="es-ES" sz="2000" dirty="0">
                      <a:solidFill>
                        <a:srgbClr val="000000"/>
                      </a:solidFill>
                      <a:latin typeface="Roboto" charset="0"/>
                      <a:ea typeface="Roboto" charset="0"/>
                      <a:cs typeface="Roboto" charset="0"/>
                    </a:rPr>
                    <a:t>El manejo de datos a gran escala comenzó con la introducción de los sistemas de gestión de bases de datos (DBMS) </a:t>
                  </a:r>
                </a:p>
              </p:txBody>
            </p:sp>
            <p:sp>
              <p:nvSpPr>
                <p:cNvPr id="7" name="Freeform 7"/>
                <p:cNvSpPr/>
                <p:nvPr/>
              </p:nvSpPr>
              <p:spPr>
                <a:xfrm>
                  <a:off x="1071506" y="2857484"/>
                  <a:ext cx="1871999" cy="1872001"/>
                </a:xfrm>
                <a:custGeom>
                  <a:avLst/>
                  <a:gdLst/>
                  <a:ahLst/>
                  <a:cxnLst/>
                  <a:rect l="l" t="t" r="r" b="b"/>
                  <a:pathLst>
                    <a:path w="980235" h="980235">
                      <a:moveTo>
                        <a:pt x="490117" y="0"/>
                      </a:moveTo>
                      <a:cubicBezTo>
                        <a:pt x="219433" y="0"/>
                        <a:pt x="0" y="219433"/>
                        <a:pt x="0" y="490117"/>
                      </a:cubicBezTo>
                      <a:cubicBezTo>
                        <a:pt x="0" y="760802"/>
                        <a:pt x="219433" y="980235"/>
                        <a:pt x="490117" y="980235"/>
                      </a:cubicBezTo>
                      <a:cubicBezTo>
                        <a:pt x="760802" y="980235"/>
                        <a:pt x="980235" y="760802"/>
                        <a:pt x="980235" y="490117"/>
                      </a:cubicBezTo>
                      <a:cubicBezTo>
                        <a:pt x="980235" y="219433"/>
                        <a:pt x="760802" y="0"/>
                        <a:pt x="490117" y="0"/>
                      </a:cubicBezTo>
                      <a:close/>
                    </a:path>
                  </a:pathLst>
                </a:custGeom>
                <a:solidFill>
                  <a:schemeClr val="bg1">
                    <a:lumMod val="85000"/>
                  </a:schemeClr>
                </a:solidFill>
                <a:ln w="38100" cap="sq">
                  <a:solidFill>
                    <a:srgbClr val="000000"/>
                  </a:solidFill>
                  <a:prstDash val="solid"/>
                  <a:miter/>
                </a:ln>
              </p:spPr>
            </p:sp>
          </p:grpSp>
          <p:sp>
            <p:nvSpPr>
              <p:cNvPr id="5" name="Freeform 5"/>
              <p:cNvSpPr/>
              <p:nvPr/>
            </p:nvSpPr>
            <p:spPr>
              <a:xfrm>
                <a:off x="3705158" y="2919368"/>
                <a:ext cx="1224000" cy="1224000"/>
              </a:xfrm>
              <a:custGeom>
                <a:avLst/>
                <a:gdLst/>
                <a:ahLst/>
                <a:cxnLst/>
                <a:rect l="l" t="t" r="r" b="b"/>
                <a:pathLst>
                  <a:path w="1428750" h="1428750">
                    <a:moveTo>
                      <a:pt x="0" y="0"/>
                    </a:moveTo>
                    <a:lnTo>
                      <a:pt x="1428750" y="0"/>
                    </a:lnTo>
                    <a:lnTo>
                      <a:pt x="1428750" y="1428750"/>
                    </a:lnTo>
                    <a:lnTo>
                      <a:pt x="0" y="1428750"/>
                    </a:lnTo>
                    <a:lnTo>
                      <a:pt x="0" y="0"/>
                    </a:lnTo>
                    <a:close/>
                  </a:path>
                </a:pathLst>
              </a:custGeom>
              <a:blipFill>
                <a:blip r:embed="rId7"/>
                <a:stretch>
                  <a:fillRect b="-7870"/>
                </a:stretch>
              </a:blipFill>
            </p:spPr>
          </p:sp>
        </p:grpSp>
      </p:grpSp>
      <p:grpSp>
        <p:nvGrpSpPr>
          <p:cNvPr id="80" name="79 Grupo"/>
          <p:cNvGrpSpPr/>
          <p:nvPr/>
        </p:nvGrpSpPr>
        <p:grpSpPr>
          <a:xfrm>
            <a:off x="8358182" y="7358078"/>
            <a:ext cx="8263007" cy="2300629"/>
            <a:chOff x="8358182" y="7358078"/>
            <a:chExt cx="8263007" cy="2300629"/>
          </a:xfrm>
        </p:grpSpPr>
        <p:sp>
          <p:nvSpPr>
            <p:cNvPr id="21" name="AutoShape 21"/>
            <p:cNvSpPr/>
            <p:nvPr/>
          </p:nvSpPr>
          <p:spPr>
            <a:xfrm>
              <a:off x="11513119" y="9651657"/>
              <a:ext cx="1893224" cy="0"/>
            </a:xfrm>
            <a:prstGeom prst="line">
              <a:avLst/>
            </a:prstGeom>
            <a:ln w="38100" cap="flat">
              <a:solidFill>
                <a:srgbClr val="000000"/>
              </a:solidFill>
              <a:prstDash val="solid"/>
              <a:headEnd type="none" w="sm" len="sm"/>
              <a:tailEnd type="none" w="sm" len="sm"/>
            </a:ln>
          </p:spPr>
        </p:sp>
        <p:grpSp>
          <p:nvGrpSpPr>
            <p:cNvPr id="75" name="74 Grupo"/>
            <p:cNvGrpSpPr/>
            <p:nvPr/>
          </p:nvGrpSpPr>
          <p:grpSpPr>
            <a:xfrm>
              <a:off x="8358182" y="7358078"/>
              <a:ext cx="8263007" cy="2300629"/>
              <a:chOff x="8358182" y="7358078"/>
              <a:chExt cx="8263007" cy="2300629"/>
            </a:xfrm>
          </p:grpSpPr>
          <p:sp>
            <p:nvSpPr>
              <p:cNvPr id="36" name="TextBox 36"/>
              <p:cNvSpPr txBox="1"/>
              <p:nvPr/>
            </p:nvSpPr>
            <p:spPr>
              <a:xfrm>
                <a:off x="10863256" y="7358078"/>
                <a:ext cx="3600647" cy="359073"/>
              </a:xfrm>
              <a:prstGeom prst="rect">
                <a:avLst/>
              </a:prstGeom>
            </p:spPr>
            <p:txBody>
              <a:bodyPr lIns="0" tIns="0" rIns="0" bIns="0" rtlCol="0" anchor="t">
                <a:spAutoFit/>
              </a:bodyPr>
              <a:lstStyle/>
              <a:p>
                <a:pPr algn="l">
                  <a:lnSpc>
                    <a:spcPts val="2759"/>
                  </a:lnSpc>
                </a:pPr>
                <a:r>
                  <a:rPr lang="es-ES" sz="2400" dirty="0">
                    <a:solidFill>
                      <a:srgbClr val="000000"/>
                    </a:solidFill>
                    <a:latin typeface="Roboto" charset="0"/>
                    <a:ea typeface="Roboto" charset="0"/>
                    <a:cs typeface="Roboto" charset="0"/>
                  </a:rPr>
                  <a:t>Actualidad</a:t>
                </a:r>
              </a:p>
            </p:txBody>
          </p:sp>
          <p:sp>
            <p:nvSpPr>
              <p:cNvPr id="37" name="TextBox 37"/>
              <p:cNvSpPr txBox="1"/>
              <p:nvPr/>
            </p:nvSpPr>
            <p:spPr>
              <a:xfrm>
                <a:off x="10858512" y="8143896"/>
                <a:ext cx="5762677" cy="1128514"/>
              </a:xfrm>
              <a:prstGeom prst="rect">
                <a:avLst/>
              </a:prstGeom>
            </p:spPr>
            <p:txBody>
              <a:bodyPr wrap="square" lIns="0" tIns="0" rIns="0" bIns="0" rtlCol="0" anchor="t">
                <a:spAutoFit/>
              </a:bodyPr>
              <a:lstStyle/>
              <a:p>
                <a:pPr>
                  <a:lnSpc>
                    <a:spcPts val="2211"/>
                  </a:lnSpc>
                </a:pPr>
                <a:r>
                  <a:rPr lang="es-ES" sz="2000" dirty="0">
                    <a:solidFill>
                      <a:srgbClr val="000000"/>
                    </a:solidFill>
                    <a:latin typeface="Roboto" charset="0"/>
                    <a:ea typeface="Roboto" charset="0"/>
                    <a:cs typeface="Roboto" charset="0"/>
                  </a:rPr>
                  <a:t>El Big Data se ha convertido en una parte integral de muchas organizaciones</a:t>
                </a:r>
              </a:p>
              <a:p>
                <a:pPr>
                  <a:lnSpc>
                    <a:spcPts val="2211"/>
                  </a:lnSpc>
                  <a:spcBef>
                    <a:spcPct val="0"/>
                  </a:spcBef>
                </a:pPr>
                <a:r>
                  <a:rPr lang="es-ES" sz="2000" dirty="0">
                    <a:solidFill>
                      <a:srgbClr val="000000"/>
                    </a:solidFill>
                    <a:latin typeface="Roboto" charset="0"/>
                    <a:ea typeface="Roboto" charset="0"/>
                    <a:cs typeface="Roboto" charset="0"/>
                  </a:rPr>
                  <a:t>La Internet de las cosas (</a:t>
                </a:r>
                <a:r>
                  <a:rPr lang="es-ES" sz="2000" dirty="0" err="1">
                    <a:solidFill>
                      <a:srgbClr val="000000"/>
                    </a:solidFill>
                    <a:latin typeface="Roboto" charset="0"/>
                    <a:ea typeface="Roboto" charset="0"/>
                    <a:cs typeface="Roboto" charset="0"/>
                  </a:rPr>
                  <a:t>IoT</a:t>
                </a:r>
                <a:r>
                  <a:rPr lang="es-ES" sz="2000" dirty="0">
                    <a:solidFill>
                      <a:srgbClr val="000000"/>
                    </a:solidFill>
                    <a:latin typeface="Roboto" charset="0"/>
                    <a:ea typeface="Roboto" charset="0"/>
                    <a:cs typeface="Roboto" charset="0"/>
                  </a:rPr>
                  <a:t>), el aprendizaje automático y la inteligencia artificial </a:t>
                </a:r>
              </a:p>
            </p:txBody>
          </p:sp>
          <p:sp>
            <p:nvSpPr>
              <p:cNvPr id="51" name="Freeform 7"/>
              <p:cNvSpPr/>
              <p:nvPr/>
            </p:nvSpPr>
            <p:spPr>
              <a:xfrm>
                <a:off x="8358182" y="7786706"/>
                <a:ext cx="1871999" cy="1872001"/>
              </a:xfrm>
              <a:custGeom>
                <a:avLst/>
                <a:gdLst/>
                <a:ahLst/>
                <a:cxnLst/>
                <a:rect l="l" t="t" r="r" b="b"/>
                <a:pathLst>
                  <a:path w="980235" h="980235">
                    <a:moveTo>
                      <a:pt x="490117" y="0"/>
                    </a:moveTo>
                    <a:cubicBezTo>
                      <a:pt x="219433" y="0"/>
                      <a:pt x="0" y="219433"/>
                      <a:pt x="0" y="490117"/>
                    </a:cubicBezTo>
                    <a:cubicBezTo>
                      <a:pt x="0" y="760802"/>
                      <a:pt x="219433" y="980235"/>
                      <a:pt x="490117" y="980235"/>
                    </a:cubicBezTo>
                    <a:cubicBezTo>
                      <a:pt x="760802" y="980235"/>
                      <a:pt x="980235" y="760802"/>
                      <a:pt x="980235" y="490117"/>
                    </a:cubicBezTo>
                    <a:cubicBezTo>
                      <a:pt x="980235" y="219433"/>
                      <a:pt x="760802" y="0"/>
                      <a:pt x="490117" y="0"/>
                    </a:cubicBezTo>
                    <a:close/>
                  </a:path>
                </a:pathLst>
              </a:custGeom>
              <a:solidFill>
                <a:schemeClr val="bg1">
                  <a:lumMod val="85000"/>
                </a:schemeClr>
              </a:solidFill>
              <a:ln w="38100" cap="sq">
                <a:solidFill>
                  <a:srgbClr val="000000"/>
                </a:solidFill>
                <a:prstDash val="solid"/>
                <a:miter/>
              </a:ln>
            </p:spPr>
          </p:sp>
          <p:sp>
            <p:nvSpPr>
              <p:cNvPr id="27" name="Freeform 27"/>
              <p:cNvSpPr/>
              <p:nvPr/>
            </p:nvSpPr>
            <p:spPr>
              <a:xfrm>
                <a:off x="8691568" y="8120092"/>
                <a:ext cx="1238250" cy="1238250"/>
              </a:xfrm>
              <a:custGeom>
                <a:avLst/>
                <a:gdLst/>
                <a:ahLst/>
                <a:cxnLst/>
                <a:rect l="l" t="t" r="r" b="b"/>
                <a:pathLst>
                  <a:path w="1238250" h="1238250">
                    <a:moveTo>
                      <a:pt x="0" y="0"/>
                    </a:moveTo>
                    <a:lnTo>
                      <a:pt x="1238250" y="0"/>
                    </a:lnTo>
                    <a:lnTo>
                      <a:pt x="1238250" y="1238250"/>
                    </a:lnTo>
                    <a:lnTo>
                      <a:pt x="0" y="1238250"/>
                    </a:lnTo>
                    <a:lnTo>
                      <a:pt x="0" y="0"/>
                    </a:lnTo>
                    <a:close/>
                  </a:path>
                </a:pathLst>
              </a:custGeom>
              <a:blipFill>
                <a:blip r:embed="rId8"/>
                <a:stretch>
                  <a:fillRect l="-111188" t="-30849" r="-19739" b="-2097"/>
                </a:stretch>
              </a:blipFill>
            </p:spPr>
          </p:sp>
        </p:grpSp>
      </p:gr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AutoShape 2"/>
          <p:cNvSpPr/>
          <p:nvPr/>
        </p:nvSpPr>
        <p:spPr>
          <a:xfrm flipH="1" flipV="1">
            <a:off x="5426293" y="0"/>
            <a:ext cx="0" cy="10330027"/>
          </a:xfrm>
          <a:prstGeom prst="line">
            <a:avLst/>
          </a:prstGeom>
          <a:ln>
            <a:headEnd type="none" w="sm" len="sm"/>
            <a:tailEnd type="none" w="sm" len="sm"/>
          </a:ln>
        </p:spPr>
        <p:style>
          <a:lnRef idx="3">
            <a:schemeClr val="accent5"/>
          </a:lnRef>
          <a:fillRef idx="0">
            <a:schemeClr val="accent5"/>
          </a:fillRef>
          <a:effectRef idx="2">
            <a:schemeClr val="accent5"/>
          </a:effectRef>
          <a:fontRef idx="minor">
            <a:schemeClr val="tx1"/>
          </a:fontRef>
        </p:style>
      </p:sp>
      <p:grpSp>
        <p:nvGrpSpPr>
          <p:cNvPr id="3" name="Group 3"/>
          <p:cNvGrpSpPr/>
          <p:nvPr/>
        </p:nvGrpSpPr>
        <p:grpSpPr>
          <a:xfrm>
            <a:off x="8198616" y="6337055"/>
            <a:ext cx="598125" cy="593242"/>
            <a:chOff x="0" y="0"/>
            <a:chExt cx="797500" cy="790990"/>
          </a:xfrm>
        </p:grpSpPr>
        <p:grpSp>
          <p:nvGrpSpPr>
            <p:cNvPr id="4" name="Group 4"/>
            <p:cNvGrpSpPr/>
            <p:nvPr/>
          </p:nvGrpSpPr>
          <p:grpSpPr>
            <a:xfrm>
              <a:off x="0" y="0"/>
              <a:ext cx="797500" cy="790990"/>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6" name="TextBox 6"/>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dirty="0">
                  <a:solidFill>
                    <a:srgbClr val="FEFFFD"/>
                  </a:solidFill>
                  <a:latin typeface="Roboto"/>
                </a:rPr>
                <a:t>3.1</a:t>
              </a:r>
            </a:p>
          </p:txBody>
        </p:sp>
      </p:grpSp>
      <p:grpSp>
        <p:nvGrpSpPr>
          <p:cNvPr id="7" name="Group 7"/>
          <p:cNvGrpSpPr/>
          <p:nvPr/>
        </p:nvGrpSpPr>
        <p:grpSpPr>
          <a:xfrm>
            <a:off x="8198616" y="8247067"/>
            <a:ext cx="598125" cy="593242"/>
            <a:chOff x="0" y="0"/>
            <a:chExt cx="797500" cy="790990"/>
          </a:xfrm>
        </p:grpSpPr>
        <p:grpSp>
          <p:nvGrpSpPr>
            <p:cNvPr id="8" name="Group 8"/>
            <p:cNvGrpSpPr/>
            <p:nvPr/>
          </p:nvGrpSpPr>
          <p:grpSpPr>
            <a:xfrm>
              <a:off x="0" y="0"/>
              <a:ext cx="797500" cy="790990"/>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10" name="TextBox 10"/>
            <p:cNvSpPr txBox="1"/>
            <p:nvPr/>
          </p:nvSpPr>
          <p:spPr>
            <a:xfrm>
              <a:off x="138248" y="223777"/>
              <a:ext cx="521004" cy="344080"/>
            </a:xfrm>
            <a:prstGeom prst="rect">
              <a:avLst/>
            </a:prstGeom>
          </p:spPr>
          <p:txBody>
            <a:bodyPr lIns="0" tIns="0" rIns="0" bIns="0" rtlCol="0" anchor="t">
              <a:spAutoFit/>
            </a:bodyPr>
            <a:lstStyle/>
            <a:p>
              <a:pPr algn="ctr">
                <a:lnSpc>
                  <a:spcPts val="2152"/>
                </a:lnSpc>
              </a:pPr>
              <a:r>
                <a:rPr lang="en-US" sz="1537">
                  <a:solidFill>
                    <a:srgbClr val="FEFFFD"/>
                  </a:solidFill>
                  <a:latin typeface="Roboto"/>
                </a:rPr>
                <a:t>4.1</a:t>
              </a:r>
            </a:p>
          </p:txBody>
        </p:sp>
      </p:grpSp>
      <p:sp>
        <p:nvSpPr>
          <p:cNvPr id="11" name="TextBox 11"/>
          <p:cNvSpPr txBox="1"/>
          <p:nvPr/>
        </p:nvSpPr>
        <p:spPr>
          <a:xfrm>
            <a:off x="8198616" y="1081076"/>
            <a:ext cx="7063154" cy="605935"/>
          </a:xfrm>
          <a:prstGeom prst="rect">
            <a:avLst/>
          </a:prstGeom>
        </p:spPr>
        <p:txBody>
          <a:bodyPr lIns="0" tIns="0" rIns="0" bIns="0" rtlCol="0" anchor="t">
            <a:spAutoFit/>
          </a:bodyPr>
          <a:lstStyle/>
          <a:p>
            <a:pPr>
              <a:lnSpc>
                <a:spcPts val="5120"/>
              </a:lnSpc>
            </a:pPr>
            <a:r>
              <a:rPr lang="en-US" sz="3600" dirty="0">
                <a:solidFill>
                  <a:schemeClr val="bg1"/>
                </a:solidFill>
                <a:latin typeface="Roboto" charset="0"/>
                <a:ea typeface="Roboto" charset="0"/>
              </a:rPr>
              <a:t>CONCEPTO DEL BIG DATA</a:t>
            </a:r>
          </a:p>
        </p:txBody>
      </p:sp>
      <p:sp>
        <p:nvSpPr>
          <p:cNvPr id="12" name="TextBox 12"/>
          <p:cNvSpPr txBox="1"/>
          <p:nvPr/>
        </p:nvSpPr>
        <p:spPr>
          <a:xfrm>
            <a:off x="8198616" y="3098154"/>
            <a:ext cx="8446374" cy="654025"/>
          </a:xfrm>
          <a:prstGeom prst="rect">
            <a:avLst/>
          </a:prstGeom>
        </p:spPr>
        <p:txBody>
          <a:bodyPr wrap="square" lIns="0" tIns="0" rIns="0" bIns="0" rtlCol="0" anchor="t">
            <a:spAutoFit/>
          </a:bodyPr>
          <a:lstStyle/>
          <a:p>
            <a:pPr>
              <a:lnSpc>
                <a:spcPts val="5120"/>
              </a:lnSpc>
            </a:pPr>
            <a:r>
              <a:rPr lang="en-US" sz="3600" dirty="0">
                <a:solidFill>
                  <a:schemeClr val="bg1"/>
                </a:solidFill>
                <a:latin typeface="Roboto" charset="0"/>
                <a:ea typeface="Roboto" charset="0"/>
              </a:rPr>
              <a:t> GESTIÓN Y ORGANIZACIÓN</a:t>
            </a:r>
          </a:p>
        </p:txBody>
      </p:sp>
      <p:sp>
        <p:nvSpPr>
          <p:cNvPr id="13" name="TextBox 13"/>
          <p:cNvSpPr txBox="1"/>
          <p:nvPr/>
        </p:nvSpPr>
        <p:spPr>
          <a:xfrm>
            <a:off x="8198616" y="5269702"/>
            <a:ext cx="7063154" cy="605935"/>
          </a:xfrm>
          <a:prstGeom prst="rect">
            <a:avLst/>
          </a:prstGeom>
        </p:spPr>
        <p:txBody>
          <a:bodyPr lIns="0" tIns="0" rIns="0" bIns="0" rtlCol="0" anchor="t">
            <a:spAutoFit/>
          </a:bodyPr>
          <a:lstStyle/>
          <a:p>
            <a:pPr>
              <a:lnSpc>
                <a:spcPts val="5120"/>
              </a:lnSpc>
            </a:pPr>
            <a:r>
              <a:rPr lang="en-US" sz="3600">
                <a:solidFill>
                  <a:schemeClr val="bg1"/>
                </a:solidFill>
                <a:latin typeface="Roboto" charset="0"/>
                <a:ea typeface="Roboto" charset="0"/>
              </a:rPr>
              <a:t>UTILIDAD EN LAS EMPRESAS</a:t>
            </a:r>
          </a:p>
        </p:txBody>
      </p:sp>
      <p:sp>
        <p:nvSpPr>
          <p:cNvPr id="14" name="TextBox 14"/>
          <p:cNvSpPr txBox="1"/>
          <p:nvPr/>
        </p:nvSpPr>
        <p:spPr>
          <a:xfrm>
            <a:off x="9358314" y="6357946"/>
            <a:ext cx="7063154" cy="487313"/>
          </a:xfrm>
          <a:prstGeom prst="rect">
            <a:avLst/>
          </a:prstGeom>
        </p:spPr>
        <p:txBody>
          <a:bodyPr lIns="0" tIns="0" rIns="0" bIns="0" rtlCol="0" anchor="t">
            <a:spAutoFit/>
          </a:bodyPr>
          <a:lstStyle/>
          <a:p>
            <a:pPr>
              <a:lnSpc>
                <a:spcPts val="3840"/>
              </a:lnSpc>
            </a:pPr>
            <a:r>
              <a:rPr lang="en-US" sz="2400" dirty="0">
                <a:solidFill>
                  <a:schemeClr val="bg1"/>
                </a:solidFill>
                <a:latin typeface="Roboto" charset="0"/>
                <a:ea typeface="Roboto" charset="0"/>
              </a:rPr>
              <a:t>¿POR QUÉ ES TAN IMPORTANTE?</a:t>
            </a:r>
          </a:p>
        </p:txBody>
      </p:sp>
      <p:sp>
        <p:nvSpPr>
          <p:cNvPr id="15" name="TextBox 15"/>
          <p:cNvSpPr txBox="1"/>
          <p:nvPr/>
        </p:nvSpPr>
        <p:spPr>
          <a:xfrm>
            <a:off x="8198616" y="7264862"/>
            <a:ext cx="7063154" cy="605935"/>
          </a:xfrm>
          <a:prstGeom prst="rect">
            <a:avLst/>
          </a:prstGeom>
        </p:spPr>
        <p:txBody>
          <a:bodyPr lIns="0" tIns="0" rIns="0" bIns="0" rtlCol="0" anchor="t">
            <a:spAutoFit/>
          </a:bodyPr>
          <a:lstStyle/>
          <a:p>
            <a:pPr>
              <a:lnSpc>
                <a:spcPts val="5120"/>
              </a:lnSpc>
            </a:pPr>
            <a:r>
              <a:rPr lang="en-US" sz="3600">
                <a:solidFill>
                  <a:schemeClr val="bg1"/>
                </a:solidFill>
                <a:latin typeface="Roboto" charset="0"/>
                <a:ea typeface="Roboto" charset="0"/>
              </a:rPr>
              <a:t>VENTAJAS DEL BIG DATA</a:t>
            </a:r>
          </a:p>
        </p:txBody>
      </p:sp>
      <p:sp>
        <p:nvSpPr>
          <p:cNvPr id="16" name="TextBox 16"/>
          <p:cNvSpPr txBox="1"/>
          <p:nvPr/>
        </p:nvSpPr>
        <p:spPr>
          <a:xfrm>
            <a:off x="287394" y="192877"/>
            <a:ext cx="934871" cy="10094123"/>
          </a:xfrm>
          <a:prstGeom prst="rect">
            <a:avLst/>
          </a:prstGeom>
        </p:spPr>
        <p:txBody>
          <a:bodyPr vert="wordArtVert" wrap="square" lIns="0" tIns="0" rIns="0" bIns="0" rtlCol="0" anchor="ctr">
            <a:spAutoFit/>
          </a:bodyPr>
          <a:lstStyle/>
          <a:p>
            <a:pPr>
              <a:lnSpc>
                <a:spcPts val="7182"/>
              </a:lnSpc>
            </a:pPr>
            <a:r>
              <a:rPr lang="es-ES" sz="5400" b="1" dirty="0">
                <a:latin typeface="Roboto" charset="0"/>
                <a:ea typeface="Roboto" charset="0"/>
              </a:rPr>
              <a:t>CONTENIDOS</a:t>
            </a:r>
          </a:p>
        </p:txBody>
      </p:sp>
      <p:grpSp>
        <p:nvGrpSpPr>
          <p:cNvPr id="17" name="Group 17"/>
          <p:cNvGrpSpPr/>
          <p:nvPr/>
        </p:nvGrpSpPr>
        <p:grpSpPr>
          <a:xfrm>
            <a:off x="4577984" y="7115481"/>
            <a:ext cx="1905000" cy="1516691"/>
            <a:chOff x="0" y="0"/>
            <a:chExt cx="2540000" cy="2022255"/>
          </a:xfrm>
        </p:grpSpPr>
        <p:grpSp>
          <p:nvGrpSpPr>
            <p:cNvPr id="18" name="Group 18"/>
            <p:cNvGrpSpPr/>
            <p:nvPr/>
          </p:nvGrpSpPr>
          <p:grpSpPr>
            <a:xfrm>
              <a:off x="0" y="0"/>
              <a:ext cx="2540000" cy="2022255"/>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0" name="TextBox 20"/>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4</a:t>
              </a:r>
            </a:p>
          </p:txBody>
        </p:sp>
      </p:grpSp>
      <p:grpSp>
        <p:nvGrpSpPr>
          <p:cNvPr id="21" name="Group 21"/>
          <p:cNvGrpSpPr/>
          <p:nvPr/>
        </p:nvGrpSpPr>
        <p:grpSpPr>
          <a:xfrm>
            <a:off x="4519513" y="667380"/>
            <a:ext cx="1905000" cy="1516691"/>
            <a:chOff x="0" y="0"/>
            <a:chExt cx="2540000" cy="2022255"/>
          </a:xfrm>
        </p:grpSpPr>
        <p:grpSp>
          <p:nvGrpSpPr>
            <p:cNvPr id="22" name="Group 22"/>
            <p:cNvGrpSpPr/>
            <p:nvPr/>
          </p:nvGrpSpPr>
          <p:grpSpPr>
            <a:xfrm>
              <a:off x="0" y="0"/>
              <a:ext cx="2540000" cy="2022255"/>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4" name="TextBox 24"/>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1</a:t>
              </a:r>
            </a:p>
          </p:txBody>
        </p:sp>
      </p:grpSp>
      <p:grpSp>
        <p:nvGrpSpPr>
          <p:cNvPr id="25" name="Group 25"/>
          <p:cNvGrpSpPr/>
          <p:nvPr/>
        </p:nvGrpSpPr>
        <p:grpSpPr>
          <a:xfrm>
            <a:off x="4577984" y="2706204"/>
            <a:ext cx="1905000" cy="1516691"/>
            <a:chOff x="0" y="0"/>
            <a:chExt cx="2540000" cy="2022255"/>
          </a:xfrm>
        </p:grpSpPr>
        <p:grpSp>
          <p:nvGrpSpPr>
            <p:cNvPr id="26" name="Group 26"/>
            <p:cNvGrpSpPr/>
            <p:nvPr/>
          </p:nvGrpSpPr>
          <p:grpSpPr>
            <a:xfrm>
              <a:off x="0" y="0"/>
              <a:ext cx="2540000" cy="2022255"/>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8" name="TextBox 28"/>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2</a:t>
              </a:r>
            </a:p>
          </p:txBody>
        </p:sp>
      </p:grpSp>
      <p:grpSp>
        <p:nvGrpSpPr>
          <p:cNvPr id="29" name="Group 29"/>
          <p:cNvGrpSpPr/>
          <p:nvPr/>
        </p:nvGrpSpPr>
        <p:grpSpPr>
          <a:xfrm>
            <a:off x="4577984" y="4877751"/>
            <a:ext cx="1905000" cy="1516691"/>
            <a:chOff x="0" y="0"/>
            <a:chExt cx="2540000" cy="2022255"/>
          </a:xfrm>
        </p:grpSpPr>
        <p:grpSp>
          <p:nvGrpSpPr>
            <p:cNvPr id="30" name="Group 30"/>
            <p:cNvGrpSpPr/>
            <p:nvPr/>
          </p:nvGrpSpPr>
          <p:grpSpPr>
            <a:xfrm>
              <a:off x="0" y="0"/>
              <a:ext cx="2540000" cy="2022255"/>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32" name="TextBox 32"/>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3</a:t>
              </a:r>
            </a:p>
          </p:txBody>
        </p:sp>
      </p:grpSp>
      <p:sp>
        <p:nvSpPr>
          <p:cNvPr id="33" name="TextBox 33"/>
          <p:cNvSpPr txBox="1"/>
          <p:nvPr/>
        </p:nvSpPr>
        <p:spPr>
          <a:xfrm>
            <a:off x="9351818" y="8256985"/>
            <a:ext cx="7063154" cy="442429"/>
          </a:xfrm>
          <a:prstGeom prst="rect">
            <a:avLst/>
          </a:prstGeom>
        </p:spPr>
        <p:txBody>
          <a:bodyPr lIns="0" tIns="0" rIns="0" bIns="0" rtlCol="0" anchor="t">
            <a:spAutoFit/>
          </a:bodyPr>
          <a:lstStyle/>
          <a:p>
            <a:pPr>
              <a:lnSpc>
                <a:spcPts val="3840"/>
              </a:lnSpc>
            </a:pPr>
            <a:r>
              <a:rPr lang="en-US" sz="2400" dirty="0">
                <a:solidFill>
                  <a:schemeClr val="bg1"/>
                </a:solidFill>
                <a:latin typeface="Roboto" charset="0"/>
                <a:ea typeface="Roboto" charset="0"/>
              </a:rPr>
              <a:t>DESARROLLO DE UN ANÁLISIS</a:t>
            </a:r>
          </a:p>
        </p:txBody>
      </p:sp>
      <p:pic>
        <p:nvPicPr>
          <p:cNvPr id="36" name="image6.jpeg"/>
          <p:cNvPicPr/>
          <p:nvPr/>
        </p:nvPicPr>
        <p:blipFill>
          <a:blip r:embed="rId2"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cSld>
  <p:clrMapOvr>
    <a:masterClrMapping/>
  </p:clrMapOvr>
  <p:transition spd="slow" advTm="1838"/>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AutoShape 2"/>
          <p:cNvSpPr/>
          <p:nvPr/>
        </p:nvSpPr>
        <p:spPr>
          <a:xfrm flipH="1" flipV="1">
            <a:off x="5426293" y="0"/>
            <a:ext cx="0" cy="10330027"/>
          </a:xfrm>
          <a:prstGeom prst="line">
            <a:avLst/>
          </a:prstGeom>
          <a:ln>
            <a:solidFill>
              <a:schemeClr val="accent1"/>
            </a:solidFill>
            <a:headEnd type="none" w="sm" len="sm"/>
            <a:tailEnd type="none" w="sm" len="sm"/>
          </a:ln>
        </p:spPr>
        <p:style>
          <a:lnRef idx="3">
            <a:schemeClr val="accent5"/>
          </a:lnRef>
          <a:fillRef idx="0">
            <a:schemeClr val="accent5"/>
          </a:fillRef>
          <a:effectRef idx="2">
            <a:schemeClr val="accent5"/>
          </a:effectRef>
          <a:fontRef idx="minor">
            <a:schemeClr val="tx1"/>
          </a:fontRef>
        </p:style>
      </p:sp>
      <p:sp>
        <p:nvSpPr>
          <p:cNvPr id="12" name="TextBox 12"/>
          <p:cNvSpPr txBox="1"/>
          <p:nvPr/>
        </p:nvSpPr>
        <p:spPr>
          <a:xfrm>
            <a:off x="8198616" y="3098154"/>
            <a:ext cx="8446374" cy="605935"/>
          </a:xfrm>
          <a:prstGeom prst="rect">
            <a:avLst/>
          </a:prstGeom>
        </p:spPr>
        <p:txBody>
          <a:bodyPr wrap="square" lIns="0" tIns="0" rIns="0" bIns="0" rtlCol="0" anchor="t">
            <a:spAutoFit/>
          </a:bodyPr>
          <a:lstStyle/>
          <a:p>
            <a:pPr>
              <a:lnSpc>
                <a:spcPts val="5120"/>
              </a:lnSpc>
            </a:pPr>
            <a:r>
              <a:rPr lang="en-US" sz="3600" dirty="0">
                <a:solidFill>
                  <a:schemeClr val="bg1"/>
                </a:solidFill>
                <a:latin typeface="Roboto" charset="0"/>
                <a:ea typeface="Roboto" charset="0"/>
              </a:rPr>
              <a:t> GESTIÓN Y ORGANIZACIÓN</a:t>
            </a:r>
          </a:p>
        </p:txBody>
      </p:sp>
      <p:sp>
        <p:nvSpPr>
          <p:cNvPr id="16" name="TextBox 16"/>
          <p:cNvSpPr txBox="1"/>
          <p:nvPr/>
        </p:nvSpPr>
        <p:spPr>
          <a:xfrm>
            <a:off x="287394" y="192877"/>
            <a:ext cx="934871" cy="10094123"/>
          </a:xfrm>
          <a:prstGeom prst="rect">
            <a:avLst/>
          </a:prstGeom>
        </p:spPr>
        <p:txBody>
          <a:bodyPr vert="wordArtVert" wrap="square" lIns="0" tIns="0" rIns="0" bIns="0" rtlCol="0" anchor="ctr">
            <a:spAutoFit/>
          </a:bodyPr>
          <a:lstStyle/>
          <a:p>
            <a:pPr>
              <a:lnSpc>
                <a:spcPts val="7182"/>
              </a:lnSpc>
            </a:pPr>
            <a:r>
              <a:rPr lang="es-ES" sz="5400" b="1" dirty="0">
                <a:latin typeface="Roboto" charset="0"/>
                <a:ea typeface="Roboto" charset="0"/>
              </a:rPr>
              <a:t>CONTENIDOS</a:t>
            </a:r>
          </a:p>
        </p:txBody>
      </p:sp>
      <p:grpSp>
        <p:nvGrpSpPr>
          <p:cNvPr id="25" name="Group 25"/>
          <p:cNvGrpSpPr/>
          <p:nvPr/>
        </p:nvGrpSpPr>
        <p:grpSpPr>
          <a:xfrm>
            <a:off x="4577984" y="2706204"/>
            <a:ext cx="1905000" cy="1516691"/>
            <a:chOff x="0" y="0"/>
            <a:chExt cx="2540000" cy="2022255"/>
          </a:xfrm>
        </p:grpSpPr>
        <p:grpSp>
          <p:nvGrpSpPr>
            <p:cNvPr id="26" name="Group 26"/>
            <p:cNvGrpSpPr/>
            <p:nvPr/>
          </p:nvGrpSpPr>
          <p:grpSpPr>
            <a:xfrm>
              <a:off x="0" y="0"/>
              <a:ext cx="2540000" cy="2022255"/>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1010"/>
              </a:solidFill>
            </p:spPr>
          </p:sp>
        </p:grpSp>
        <p:sp>
          <p:nvSpPr>
            <p:cNvPr id="28" name="TextBox 28"/>
            <p:cNvSpPr txBox="1"/>
            <p:nvPr/>
          </p:nvSpPr>
          <p:spPr>
            <a:xfrm>
              <a:off x="440313" y="776916"/>
              <a:ext cx="1659375" cy="534670"/>
            </a:xfrm>
            <a:prstGeom prst="rect">
              <a:avLst/>
            </a:prstGeom>
          </p:spPr>
          <p:txBody>
            <a:bodyPr lIns="0" tIns="0" rIns="0" bIns="0" rtlCol="0" anchor="t">
              <a:spAutoFit/>
            </a:bodyPr>
            <a:lstStyle/>
            <a:p>
              <a:pPr algn="ctr">
                <a:lnSpc>
                  <a:spcPts val="3359"/>
                </a:lnSpc>
              </a:pPr>
              <a:r>
                <a:rPr lang="en-US" sz="2400">
                  <a:solidFill>
                    <a:srgbClr val="FEFFFD"/>
                  </a:solidFill>
                  <a:latin typeface="Roboto" charset="0"/>
                  <a:ea typeface="Roboto" charset="0"/>
                </a:rPr>
                <a:t>EPG 2</a:t>
              </a:r>
            </a:p>
          </p:txBody>
        </p:sp>
      </p:grpSp>
      <p:pic>
        <p:nvPicPr>
          <p:cNvPr id="10" name="image6.jpeg"/>
          <p:cNvPicPr/>
          <p:nvPr/>
        </p:nvPicPr>
        <p:blipFill>
          <a:blip r:embed="rId2"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extBox 4"/>
          <p:cNvSpPr txBox="1"/>
          <p:nvPr/>
        </p:nvSpPr>
        <p:spPr>
          <a:xfrm>
            <a:off x="3714712" y="714344"/>
            <a:ext cx="10858576" cy="654025"/>
          </a:xfrm>
          <a:prstGeom prst="rect">
            <a:avLst/>
          </a:prstGeom>
          <a:noFill/>
        </p:spPr>
        <p:txBody>
          <a:bodyPr wrap="square" lIns="0" tIns="0" rIns="0" bIns="0" rtlCol="0" anchor="t">
            <a:spAutoFit/>
          </a:bodyPr>
          <a:lstStyle/>
          <a:p>
            <a:pPr>
              <a:lnSpc>
                <a:spcPts val="5120"/>
              </a:lnSpc>
            </a:pPr>
            <a:r>
              <a:rPr lang="en-US" sz="6600" dirty="0">
                <a:latin typeface="Roboto" charset="0"/>
                <a:ea typeface="Roboto" charset="0"/>
              </a:rPr>
              <a:t> GESTIÓN Y ORGANIZACIÓN</a:t>
            </a:r>
          </a:p>
        </p:txBody>
      </p:sp>
      <p:sp>
        <p:nvSpPr>
          <p:cNvPr id="11" name="10 Llamada de nube"/>
          <p:cNvSpPr/>
          <p:nvPr/>
        </p:nvSpPr>
        <p:spPr>
          <a:xfrm>
            <a:off x="10715636" y="1785914"/>
            <a:ext cx="7469821" cy="1136139"/>
          </a:xfrm>
          <a:prstGeom prst="cloudCallout">
            <a:avLst>
              <a:gd name="adj1" fmla="val -16260"/>
              <a:gd name="adj2" fmla="val 224267"/>
            </a:avLst>
          </a:prstGeom>
          <a:solidFill>
            <a:schemeClr val="bg1"/>
          </a:solidFill>
        </p:spPr>
        <p:txBody>
          <a:bodyPr wrap="none">
            <a:spAutoFit/>
          </a:bodyPr>
          <a:lstStyle/>
          <a:p>
            <a:pPr>
              <a:lnSpc>
                <a:spcPts val="5120"/>
              </a:lnSpc>
            </a:pPr>
            <a:r>
              <a:rPr lang="es-ES" sz="3200" dirty="0">
                <a:solidFill>
                  <a:schemeClr val="tx2"/>
                </a:solidFill>
                <a:latin typeface="Roboto" charset="0"/>
                <a:ea typeface="Roboto" charset="0"/>
              </a:rPr>
              <a:t>¿</a:t>
            </a:r>
            <a:r>
              <a:rPr lang="es-ES" sz="3200">
                <a:solidFill>
                  <a:schemeClr val="tx2"/>
                </a:solidFill>
                <a:latin typeface="Roboto" charset="0"/>
                <a:ea typeface="Roboto" charset="0"/>
              </a:rPr>
              <a:t>Cómo los </a:t>
            </a:r>
            <a:r>
              <a:rPr lang="es-ES" sz="3200" dirty="0">
                <a:solidFill>
                  <a:schemeClr val="tx2"/>
                </a:solidFill>
                <a:latin typeface="Roboto" charset="0"/>
                <a:ea typeface="Roboto" charset="0"/>
              </a:rPr>
              <a:t>organizamos? </a:t>
            </a:r>
            <a:endParaRPr lang="en-US" sz="3200" dirty="0">
              <a:solidFill>
                <a:schemeClr val="tx2"/>
              </a:solidFill>
              <a:latin typeface="Roboto" charset="0"/>
              <a:ea typeface="Roboto" charset="0"/>
            </a:endParaRPr>
          </a:p>
        </p:txBody>
      </p:sp>
      <p:sp>
        <p:nvSpPr>
          <p:cNvPr id="12" name="11 Llamada de nube"/>
          <p:cNvSpPr/>
          <p:nvPr/>
        </p:nvSpPr>
        <p:spPr>
          <a:xfrm>
            <a:off x="285688" y="1857352"/>
            <a:ext cx="7467382" cy="1043413"/>
          </a:xfrm>
          <a:prstGeom prst="cloudCallout">
            <a:avLst>
              <a:gd name="adj1" fmla="val 29627"/>
              <a:gd name="adj2" fmla="val 212110"/>
            </a:avLst>
          </a:prstGeom>
          <a:solidFill>
            <a:schemeClr val="bg1"/>
          </a:solidFill>
        </p:spPr>
        <p:txBody>
          <a:bodyPr wrap="none">
            <a:spAutoFit/>
          </a:bodyPr>
          <a:lstStyle/>
          <a:p>
            <a:pPr>
              <a:lnSpc>
                <a:spcPts val="5120"/>
              </a:lnSpc>
            </a:pPr>
            <a:r>
              <a:rPr lang="en-US" sz="3200" dirty="0">
                <a:solidFill>
                  <a:schemeClr val="tx2"/>
                </a:solidFill>
                <a:latin typeface="Roboto" charset="0"/>
                <a:ea typeface="Roboto" charset="0"/>
              </a:rPr>
              <a:t> </a:t>
            </a:r>
            <a:r>
              <a:rPr lang="es-ES" sz="3200" dirty="0">
                <a:solidFill>
                  <a:schemeClr val="tx2"/>
                </a:solidFill>
                <a:latin typeface="Roboto" charset="0"/>
                <a:ea typeface="Roboto" charset="0"/>
              </a:rPr>
              <a:t>¿Cómo los gestionamos?</a:t>
            </a:r>
            <a:endParaRPr lang="en-US" sz="3200" dirty="0">
              <a:solidFill>
                <a:schemeClr val="tx2"/>
              </a:solidFill>
              <a:latin typeface="Roboto" charset="0"/>
              <a:ea typeface="Roboto" charset="0"/>
            </a:endParaRPr>
          </a:p>
        </p:txBody>
      </p:sp>
      <p:pic>
        <p:nvPicPr>
          <p:cNvPr id="9" name="image6.jpeg"/>
          <p:cNvPicPr/>
          <p:nvPr/>
        </p:nvPicPr>
        <p:blipFill>
          <a:blip r:embed="rId2" cstate="print">
            <a:clrChange>
              <a:clrFrom>
                <a:srgbClr val="EFEFEF"/>
              </a:clrFrom>
              <a:clrTo>
                <a:srgbClr val="EFEFEF">
                  <a:alpha val="0"/>
                </a:srgbClr>
              </a:clrTo>
            </a:clrChange>
          </a:blip>
          <a:stretch>
            <a:fillRect/>
          </a:stretch>
        </p:blipFill>
        <p:spPr>
          <a:xfrm>
            <a:off x="16359238" y="9358342"/>
            <a:ext cx="1346200" cy="615950"/>
          </a:xfrm>
          <a:prstGeom prst="rect">
            <a:avLst/>
          </a:prstGeom>
        </p:spPr>
      </p:pic>
      <p:pic>
        <p:nvPicPr>
          <p:cNvPr id="15" name="14 Imagen" descr="168564700-trabajar-con-documentos-financieros-concepto-de-contabilidad-proceso-de-organizaciýn-anýlisis-transformed.jpeg"/>
          <p:cNvPicPr>
            <a:picLocks noChangeAspect="1"/>
          </p:cNvPicPr>
          <p:nvPr/>
        </p:nvPicPr>
        <p:blipFill>
          <a:blip r:embed="rId3">
            <a:clrChange>
              <a:clrFrom>
                <a:srgbClr val="FFFFFF"/>
              </a:clrFrom>
              <a:clrTo>
                <a:srgbClr val="FFFFFF">
                  <a:alpha val="0"/>
                </a:srgbClr>
              </a:clrTo>
            </a:clrChange>
          </a:blip>
          <a:stretch>
            <a:fillRect/>
          </a:stretch>
        </p:blipFill>
        <p:spPr>
          <a:xfrm>
            <a:off x="6215042" y="3214674"/>
            <a:ext cx="6858048" cy="6858048"/>
          </a:xfrm>
          <a:prstGeom prst="rect">
            <a:avLst/>
          </a:prstGeom>
        </p:spPr>
      </p:pic>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1245</TotalTime>
  <Words>1202</Words>
  <Application>Microsoft Office PowerPoint</Application>
  <PresentationFormat>Personalizado</PresentationFormat>
  <Paragraphs>269</Paragraphs>
  <Slides>28</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28</vt:i4>
      </vt:variant>
    </vt:vector>
  </HeadingPairs>
  <TitlesOfParts>
    <vt:vector size="38" baseType="lpstr">
      <vt:lpstr>Calibri</vt:lpstr>
      <vt:lpstr>Arial</vt:lpstr>
      <vt:lpstr>Playfair Display</vt:lpstr>
      <vt:lpstr>Open Sans</vt:lpstr>
      <vt:lpstr>Roboto Extra-Light Italics</vt:lpstr>
      <vt:lpstr>santander-micro-text-bold</vt:lpstr>
      <vt:lpstr>Wingdings</vt:lpstr>
      <vt:lpstr>santander-micro-text-regular</vt:lpstr>
      <vt:lpstr>Roboto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lluvia de ideas, estilo profesional minimalista, blanco y negro</dc:title>
  <dc:creator>usuario</dc:creator>
  <cp:lastModifiedBy>Eduardo Rus</cp:lastModifiedBy>
  <cp:revision>91</cp:revision>
  <dcterms:created xsi:type="dcterms:W3CDTF">2006-08-16T00:00:00Z</dcterms:created>
  <dcterms:modified xsi:type="dcterms:W3CDTF">2023-11-22T11:18:06Z</dcterms:modified>
  <dc:identifier>DAFzs9HVLYg</dc:identifier>
</cp:coreProperties>
</file>